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72" y="1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Big Game Census Data Visualization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Recommendations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Focus:</a:t>
            </a:r>
          </a:p>
          <a:p>
            <a:pPr marL="0" indent="0">
              <a:buNone/>
            </a:pPr>
            <a:r>
              <a:rPr lang="en-US" sz="2400" dirty="0"/>
              <a:t>Conservation efforts in high-biodiversity regions.</a:t>
            </a:r>
          </a:p>
          <a:p>
            <a:pPr marL="0" indent="0">
              <a:buNone/>
            </a:pPr>
            <a:r>
              <a:rPr lang="en-US" sz="2400" b="1" dirty="0"/>
              <a:t>Intervention: </a:t>
            </a:r>
          </a:p>
          <a:p>
            <a:pPr marL="0" indent="0">
              <a:buNone/>
            </a:pPr>
            <a:r>
              <a:rPr lang="en-US" sz="2400" dirty="0"/>
              <a:t>Monitor declining species closely.</a:t>
            </a:r>
          </a:p>
          <a:p>
            <a:pPr marL="0" indent="0">
              <a:buNone/>
            </a:pPr>
            <a:r>
              <a:rPr lang="en-US" sz="2400" b="1" dirty="0"/>
              <a:t>Data Expansion: </a:t>
            </a:r>
          </a:p>
          <a:p>
            <a:pPr marL="0" indent="0">
              <a:buNone/>
            </a:pPr>
            <a:r>
              <a:rPr lang="en-US" sz="2400" dirty="0"/>
              <a:t>Add climate and habitat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AC332-F0B7-D18F-34F5-0E5349B4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2316068"/>
            <a:ext cx="10098860" cy="303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Summary: </a:t>
            </a:r>
          </a:p>
          <a:p>
            <a:pPr marL="0" indent="0">
              <a:buNone/>
            </a:pPr>
            <a:r>
              <a:rPr lang="en-US" sz="2400" dirty="0"/>
              <a:t>Data insights inform targeted conservation.</a:t>
            </a:r>
          </a:p>
          <a:p>
            <a:pPr marL="0" indent="0">
              <a:buNone/>
            </a:pPr>
            <a:r>
              <a:rPr lang="en-US" sz="2400" b="1" dirty="0"/>
              <a:t>Future Steps: </a:t>
            </a:r>
          </a:p>
          <a:p>
            <a:pPr marL="0" indent="0">
              <a:buNone/>
            </a:pPr>
            <a:r>
              <a:rPr lang="en-US" sz="2400" dirty="0"/>
              <a:t>Expand with predictive models and real-time updates.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1203456"/>
          </a:xfrm>
        </p:spPr>
        <p:txBody>
          <a:bodyPr/>
          <a:lstStyle/>
          <a:p>
            <a:r>
              <a:rPr lang="en-US" dirty="0"/>
              <a:t>GARIMA PATHAK</a:t>
            </a:r>
          </a:p>
          <a:p>
            <a:r>
              <a:rPr lang="en-US" dirty="0"/>
              <a:t>garimapathak110901@gmail.com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Analyze big game population data for conservation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</a:t>
            </a:r>
            <a:r>
              <a:rPr lang="en-US" dirty="0"/>
              <a:t>: 2016 Census, covering species populations &amp;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Areas</a:t>
            </a:r>
            <a:r>
              <a:rPr lang="en-US" dirty="0"/>
              <a:t>: Population trends, geographic distribution, conservation needs.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23" y="940242"/>
            <a:ext cx="5723586" cy="1147503"/>
          </a:xfrm>
        </p:spPr>
        <p:txBody>
          <a:bodyPr/>
          <a:lstStyle/>
          <a:p>
            <a:r>
              <a:rPr lang="en-IN" dirty="0"/>
              <a:t>Data Preparation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9346E2-DC4D-5BCC-7846-F42D2E2AF12E}"/>
              </a:ext>
            </a:extLst>
          </p:cNvPr>
          <p:cNvSpPr txBox="1">
            <a:spLocks/>
          </p:cNvSpPr>
          <p:nvPr/>
        </p:nvSpPr>
        <p:spPr>
          <a:xfrm>
            <a:off x="2214392" y="2659079"/>
            <a:ext cx="6241785" cy="268975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Loading &amp; Cleaning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Filled missing values.</a:t>
            </a:r>
          </a:p>
          <a:p>
            <a:pPr marL="742950" lvl="1" indent="-285750"/>
            <a:r>
              <a:rPr lang="en-US" dirty="0"/>
              <a:t>Renamed columns for clarity.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Outcome</a:t>
            </a:r>
            <a:r>
              <a:rPr lang="en-US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ready for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7142" y="2743200"/>
            <a:ext cx="5424490" cy="296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Population sizes vary significantly by species.</a:t>
            </a:r>
          </a:p>
          <a:p>
            <a:pPr marL="0" indent="0">
              <a:buNone/>
            </a:pPr>
            <a:r>
              <a:rPr lang="en-US" sz="2400" b="1" dirty="0"/>
              <a:t>Insight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An initial overview helps prioritize species analysis.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1374154"/>
            <a:ext cx="7043617" cy="866659"/>
          </a:xfrm>
        </p:spPr>
        <p:txBody>
          <a:bodyPr/>
          <a:lstStyle/>
          <a:p>
            <a:r>
              <a:rPr lang="en-IN" dirty="0"/>
              <a:t>Correlation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96527" y="2999547"/>
            <a:ext cx="7043618" cy="2233233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r>
              <a:rPr lang="en-US" dirty="0"/>
              <a:t> Identify connections between population and region.</a:t>
            </a:r>
          </a:p>
          <a:p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r>
              <a:rPr lang="en-US" dirty="0"/>
              <a:t>Certain regions favor specific species populations.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Population Trends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506004E6-C418-C36B-B235-EEB9DBF786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95914" y="2813448"/>
            <a:ext cx="48552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  <a:latin typeface="Arial" panose="020B0604020202020204" pitchFamily="34" charset="0"/>
              </a:rPr>
              <a:t>Examine growth or decline in species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F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  <a:latin typeface="Arial" panose="020B0604020202020204" pitchFamily="34" charset="0"/>
              </a:rPr>
              <a:t>Rising species suggest conservation success; declines need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Geographic Distribution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5939554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Objective: </a:t>
            </a:r>
          </a:p>
          <a:p>
            <a:pPr marL="0" indent="0">
              <a:buNone/>
            </a:pPr>
            <a:r>
              <a:rPr lang="en-US" sz="2400" dirty="0"/>
              <a:t>Map species distribution across regions.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Takeaway:</a:t>
            </a:r>
          </a:p>
          <a:p>
            <a:pPr marL="0" indent="0">
              <a:buNone/>
            </a:pPr>
            <a:r>
              <a:rPr lang="en-US" sz="2400" dirty="0"/>
              <a:t>High biodiversity regions highlight key habitats.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dirty="0"/>
              <a:t>Interactive Dashboard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687842"/>
            <a:ext cx="5826265" cy="3275988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Tool:</a:t>
            </a:r>
          </a:p>
          <a:p>
            <a:r>
              <a:rPr lang="en-US" dirty="0" err="1"/>
              <a:t>Plotly</a:t>
            </a:r>
            <a:r>
              <a:rPr lang="en-US" dirty="0"/>
              <a:t> for interactive exploration.</a:t>
            </a:r>
          </a:p>
          <a:p>
            <a:endParaRPr lang="en-US" dirty="0"/>
          </a:p>
          <a:p>
            <a:r>
              <a:rPr lang="en-US" b="1" dirty="0"/>
              <a:t>Features: </a:t>
            </a:r>
          </a:p>
          <a:p>
            <a:r>
              <a:rPr lang="en-US" dirty="0"/>
              <a:t>Filters by species, region, and year.</a:t>
            </a:r>
          </a:p>
          <a:p>
            <a:endParaRPr lang="en-US" b="1" dirty="0"/>
          </a:p>
          <a:p>
            <a:r>
              <a:rPr lang="en-US" b="1" dirty="0"/>
              <a:t>Benefit: </a:t>
            </a:r>
          </a:p>
          <a:p>
            <a:r>
              <a:rPr lang="en-US" dirty="0"/>
              <a:t>Enables stakeholders to explore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Key Findings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5896" y="2809387"/>
            <a:ext cx="8880070" cy="3591413"/>
          </a:xfrm>
        </p:spPr>
        <p:txBody>
          <a:bodyPr/>
          <a:lstStyle/>
          <a:p>
            <a:r>
              <a:rPr lang="en-US" sz="2000" b="1" dirty="0"/>
              <a:t>Growth</a:t>
            </a:r>
            <a:r>
              <a:rPr lang="en-US" sz="2000" dirty="0"/>
              <a:t>: </a:t>
            </a:r>
          </a:p>
          <a:p>
            <a:r>
              <a:rPr lang="en-US" sz="2000" i="1" dirty="0"/>
              <a:t>Elk</a:t>
            </a:r>
            <a:r>
              <a:rPr lang="en-US" sz="2000" dirty="0"/>
              <a:t> and white-tailed</a:t>
            </a:r>
            <a:r>
              <a:rPr lang="en-US" sz="2000" i="1" dirty="0"/>
              <a:t> Deer</a:t>
            </a:r>
            <a:r>
              <a:rPr lang="en-US" sz="2000" dirty="0"/>
              <a:t> populations rising in conservation-focused regions.</a:t>
            </a:r>
          </a:p>
          <a:p>
            <a:r>
              <a:rPr lang="en-US" sz="2000" b="1" dirty="0"/>
              <a:t>Declines</a:t>
            </a:r>
            <a:r>
              <a:rPr lang="en-US" sz="2000" dirty="0"/>
              <a:t>: </a:t>
            </a:r>
          </a:p>
          <a:p>
            <a:r>
              <a:rPr lang="en-US" sz="2000" i="1" dirty="0"/>
              <a:t>Mule Deer</a:t>
            </a:r>
            <a:r>
              <a:rPr lang="en-US" sz="2000" dirty="0"/>
              <a:t> and pronghorn</a:t>
            </a:r>
            <a:r>
              <a:rPr lang="en-US" sz="2000" i="1" dirty="0"/>
              <a:t> Antelope</a:t>
            </a:r>
            <a:r>
              <a:rPr lang="en-US" sz="2000" dirty="0"/>
              <a:t> need intervention in degraded habitats.</a:t>
            </a:r>
          </a:p>
          <a:p>
            <a:r>
              <a:rPr lang="en-US" sz="2000" b="1" dirty="0"/>
              <a:t>Hotspots</a:t>
            </a:r>
            <a:r>
              <a:rPr lang="en-US" sz="2000" dirty="0"/>
              <a:t>: </a:t>
            </a:r>
          </a:p>
          <a:p>
            <a:r>
              <a:rPr lang="en-US" sz="2000" dirty="0"/>
              <a:t>High biodiversity in </a:t>
            </a:r>
            <a:r>
              <a:rPr lang="en-US" sz="2000" b="1" dirty="0"/>
              <a:t>Rocky Mountains</a:t>
            </a:r>
            <a:r>
              <a:rPr lang="en-US" sz="2000" dirty="0"/>
              <a:t> and </a:t>
            </a:r>
            <a:r>
              <a:rPr lang="en-US" sz="2000" b="1" dirty="0"/>
              <a:t>Great Plains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{4DC3F2FE-283D-4DF2-B4AE-4767CCB31189}tf78438558_win32</Template>
  <TotalTime>576</TotalTime>
  <Words>284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Big Game Census Data Visualization &amp; Analysis</vt:lpstr>
      <vt:lpstr>Project Overview</vt:lpstr>
      <vt:lpstr>Data Preparation</vt:lpstr>
      <vt:lpstr>Exploratory Data Analysis (EDA)</vt:lpstr>
      <vt:lpstr>Correlation Analysis</vt:lpstr>
      <vt:lpstr>Population Trends</vt:lpstr>
      <vt:lpstr>Geographic Distribution</vt:lpstr>
      <vt:lpstr>Interactive Dashboard</vt:lpstr>
      <vt:lpstr>Key Findings</vt:lpstr>
      <vt:lpstr>Recommendations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Garima Pathak</dc:creator>
  <cp:lastModifiedBy>Garima Pathak</cp:lastModifiedBy>
  <cp:revision>4</cp:revision>
  <dcterms:created xsi:type="dcterms:W3CDTF">2024-10-27T17:02:11Z</dcterms:created>
  <dcterms:modified xsi:type="dcterms:W3CDTF">2024-11-01T08:13:27Z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