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Tested on: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Python FastApi Framework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5530480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Ini jika cust menggunakan ticket dibuat disini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11" y="491423"/>
            <a:ext cx="8915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5530480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Ini get ticket semua guna petugas sebelum memvalidasi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07" y="120503"/>
            <a:ext cx="90201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86" y="4796833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Ini get ticket semua guna petugas sebelum memvalidasi berdasarkan id cust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6" y="388974"/>
            <a:ext cx="9001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86" y="4796833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Put untuk memberikan akses ke cust ticket ini berdasarkan id ticket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15986"/>
            <a:ext cx="90773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- Membuat Data pengunjung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84" y="74431"/>
            <a:ext cx="7595967" cy="48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24425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Mengambil Data pengunjung untuk diambil id keperluan sisi frontend kedepan nya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9" y="104775"/>
            <a:ext cx="8953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24425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Membuat data restoran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7" y="108541"/>
            <a:ext cx="8896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24425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-menampilkan semua data restauran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32" y="88050"/>
            <a:ext cx="8982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1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24425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-menambahkan data menu makanan sesuai dengan restauran menggunakan id restauran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33" y="466725"/>
            <a:ext cx="8953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5530480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-Mengambil data menu berdasarkan id restoran 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24" y="267758"/>
            <a:ext cx="8953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5530480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-saat booking untuk id cust &amp; id resto akan diambil dari sisi frontend kemudian cust memasukan makanan dan jumlah pesanan, ini jika id food tidak ada maka response 400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1" y="319863"/>
            <a:ext cx="8839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09" y="5530480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 Ini mengambil data booking per cust menggunakan id cust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24" y="218742"/>
            <a:ext cx="90106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681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132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PowerPoint Presentation</vt:lpstr>
      <vt:lpstr>- Membuat Data pengunjung</vt:lpstr>
      <vt:lpstr>- Mengambil Data pengunjung untuk diambil id keperluan sisi frontend kedepan nya</vt:lpstr>
      <vt:lpstr>- Membuat data restoran </vt:lpstr>
      <vt:lpstr>-menampilkan semua data restauran </vt:lpstr>
      <vt:lpstr>-menambahkan data menu makanan sesuai dengan restauran menggunakan id restauran</vt:lpstr>
      <vt:lpstr>-Mengambil data menu berdasarkan id restoran  </vt:lpstr>
      <vt:lpstr>-saat booking untuk id cust &amp; id resto akan diambil dari sisi frontend kemudian cust memasukan makanan dan jumlah pesanan, ini jika id food tidak ada maka response 400</vt:lpstr>
      <vt:lpstr>- Ini mengambil data booking per cust menggunakan id cust</vt:lpstr>
      <vt:lpstr>- Ini jika cust menggunakan ticket dibuat disini</vt:lpstr>
      <vt:lpstr>- Ini get ticket semua guna petugas sebelum memvalidasi</vt:lpstr>
      <vt:lpstr>- Ini get ticket semua guna petugas sebelum memvalidasi berdasarkan id cust</vt:lpstr>
      <vt:lpstr>- Put untuk memberikan akses ke cust ticket ini berdasarkan id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2023-09-16T21:56:14Z</dcterms:created>
  <dcterms:modified xsi:type="dcterms:W3CDTF">2023-09-16T22:31:28Z</dcterms:modified>
</cp:coreProperties>
</file>