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13"/>
  </p:notesMasterIdLst>
  <p:handoutMasterIdLst>
    <p:handoutMasterId r:id="rId14"/>
  </p:handoutMasterIdLst>
  <p:sldIdLst>
    <p:sldId id="256" r:id="rId3"/>
    <p:sldId id="259" r:id="rId4"/>
    <p:sldId id="262" r:id="rId5"/>
    <p:sldId id="296" r:id="rId6"/>
    <p:sldId id="260" r:id="rId7"/>
    <p:sldId id="264" r:id="rId8"/>
    <p:sldId id="294" r:id="rId9"/>
    <p:sldId id="295" r:id="rId10"/>
    <p:sldId id="293" r:id="rId11"/>
    <p:sldId id="291" r:id="rId12"/>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8AD"/>
    <a:srgbClr val="CC66FF"/>
    <a:srgbClr val="000000"/>
    <a:srgbClr val="BBFF37"/>
    <a:srgbClr val="686868"/>
    <a:srgbClr val="525252"/>
    <a:srgbClr val="DEFD27"/>
    <a:srgbClr val="3B3B3B"/>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p:cViewPr varScale="1">
        <p:scale>
          <a:sx n="44" d="100"/>
          <a:sy n="44" d="100"/>
        </p:scale>
        <p:origin x="1752" y="-426"/>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23-Jun-22</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23-Jun-22</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45" y="4947478"/>
            <a:ext cx="12313369"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475196"/>
            <a:ext cx="11019680" cy="1368152"/>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8910" y="4223804"/>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3631332"/>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4913820"/>
            <a:ext cx="16417824" cy="2749960"/>
          </a:xfrm>
        </p:spPr>
        <p:txBody>
          <a:bodyPr>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307167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479204"/>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761692"/>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59230" y="4340315"/>
            <a:ext cx="6624736" cy="473992"/>
          </a:xfrm>
          <a:prstGeom prst="rect">
            <a:avLst/>
          </a:prstGeom>
        </p:spPr>
      </p:pic>
      <p:sp>
        <p:nvSpPr>
          <p:cNvPr id="10" name="テキスト プレースホルダー 22"/>
          <p:cNvSpPr>
            <a:spLocks noGrp="1"/>
          </p:cNvSpPr>
          <p:nvPr>
            <p:ph type="body" sz="quarter" idx="15" hasCustomPrompt="1"/>
          </p:nvPr>
        </p:nvSpPr>
        <p:spPr>
          <a:xfrm>
            <a:off x="9431238" y="3747843"/>
            <a:ext cx="7935577"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1" name="テキスト プレースホルダー 5"/>
          <p:cNvSpPr>
            <a:spLocks noGrp="1"/>
          </p:cNvSpPr>
          <p:nvPr>
            <p:ph type="body" sz="quarter" idx="16" hasCustomPrompt="1"/>
          </p:nvPr>
        </p:nvSpPr>
        <p:spPr>
          <a:xfrm>
            <a:off x="9440602" y="5030331"/>
            <a:ext cx="7926526" cy="383008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264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0"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927660"/>
            <a:ext cx="4968552" cy="355494"/>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2927660"/>
            <a:ext cx="4968552" cy="355494"/>
          </a:xfrm>
          <a:prstGeom prst="rect">
            <a:avLst/>
          </a:prstGeom>
        </p:spPr>
      </p:pic>
      <p:sp>
        <p:nvSpPr>
          <p:cNvPr id="13" name="テキスト プレースホルダー 22"/>
          <p:cNvSpPr>
            <a:spLocks noGrp="1"/>
          </p:cNvSpPr>
          <p:nvPr>
            <p:ph type="body" sz="quarter" idx="15" hasCustomPrompt="1"/>
          </p:nvPr>
        </p:nvSpPr>
        <p:spPr>
          <a:xfrm>
            <a:off x="6697620"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6706983"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2927660"/>
            <a:ext cx="4968552" cy="355494"/>
          </a:xfrm>
          <a:prstGeom prst="rect">
            <a:avLst/>
          </a:prstGeom>
        </p:spPr>
      </p:pic>
      <p:sp>
        <p:nvSpPr>
          <p:cNvPr id="16" name="テキスト プレースホルダー 22"/>
          <p:cNvSpPr>
            <a:spLocks noGrp="1"/>
          </p:cNvSpPr>
          <p:nvPr>
            <p:ph type="body" sz="quarter" idx="17" hasCustomPrompt="1"/>
          </p:nvPr>
        </p:nvSpPr>
        <p:spPr>
          <a:xfrm>
            <a:off x="12455575" y="2335188"/>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7" name="テキスト プレースホルダー 5"/>
          <p:cNvSpPr>
            <a:spLocks noGrp="1"/>
          </p:cNvSpPr>
          <p:nvPr>
            <p:ph type="body" sz="quarter" idx="18" hasCustomPrompt="1"/>
          </p:nvPr>
        </p:nvSpPr>
        <p:spPr>
          <a:xfrm>
            <a:off x="12464938" y="3401652"/>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29" name="図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6600068"/>
            <a:ext cx="4968552" cy="355494"/>
          </a:xfrm>
          <a:prstGeom prst="rect">
            <a:avLst/>
          </a:prstGeom>
        </p:spPr>
      </p:pic>
      <p:sp>
        <p:nvSpPr>
          <p:cNvPr id="30" name="テキスト プレースホルダー 22"/>
          <p:cNvSpPr>
            <a:spLocks noGrp="1"/>
          </p:cNvSpPr>
          <p:nvPr>
            <p:ph type="body" sz="quarter" idx="19" hasCustomPrompt="1"/>
          </p:nvPr>
        </p:nvSpPr>
        <p:spPr>
          <a:xfrm>
            <a:off x="93429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1" name="テキスト プレースホルダー 5"/>
          <p:cNvSpPr>
            <a:spLocks noGrp="1"/>
          </p:cNvSpPr>
          <p:nvPr>
            <p:ph type="body" sz="quarter" idx="20" hasCustomPrompt="1"/>
          </p:nvPr>
        </p:nvSpPr>
        <p:spPr>
          <a:xfrm>
            <a:off x="94365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2" name="図 3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5611" y="6600068"/>
            <a:ext cx="4968552" cy="355494"/>
          </a:xfrm>
          <a:prstGeom prst="rect">
            <a:avLst/>
          </a:prstGeom>
        </p:spPr>
      </p:pic>
      <p:sp>
        <p:nvSpPr>
          <p:cNvPr id="33" name="テキスト プレースホルダー 22"/>
          <p:cNvSpPr>
            <a:spLocks noGrp="1"/>
          </p:cNvSpPr>
          <p:nvPr>
            <p:ph type="body" sz="quarter" idx="21" hasCustomPrompt="1"/>
          </p:nvPr>
        </p:nvSpPr>
        <p:spPr>
          <a:xfrm>
            <a:off x="6697620"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2" hasCustomPrompt="1"/>
          </p:nvPr>
        </p:nvSpPr>
        <p:spPr>
          <a:xfrm>
            <a:off x="6706983"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5" name="図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83566" y="6600068"/>
            <a:ext cx="4968552" cy="355494"/>
          </a:xfrm>
          <a:prstGeom prst="rect">
            <a:avLst/>
          </a:prstGeom>
        </p:spPr>
      </p:pic>
      <p:sp>
        <p:nvSpPr>
          <p:cNvPr id="36" name="テキスト プレースホルダー 22"/>
          <p:cNvSpPr>
            <a:spLocks noGrp="1"/>
          </p:cNvSpPr>
          <p:nvPr>
            <p:ph type="body" sz="quarter" idx="23" hasCustomPrompt="1"/>
          </p:nvPr>
        </p:nvSpPr>
        <p:spPr>
          <a:xfrm>
            <a:off x="12455575" y="6007596"/>
            <a:ext cx="4892760"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24" hasCustomPrompt="1"/>
          </p:nvPr>
        </p:nvSpPr>
        <p:spPr>
          <a:xfrm>
            <a:off x="12464938" y="7074060"/>
            <a:ext cx="4887180" cy="2245904"/>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06586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25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8" decel="100000" fill="hold" nodeType="after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xEl>
                                              <p:pRg st="0" end="0"/>
                                            </p:txEl>
                                          </p:spTgt>
                                        </p:tgtEl>
                                        <p:attrNameLst>
                                          <p:attrName>style.visibility</p:attrName>
                                        </p:attrNameLst>
                                      </p:cBhvr>
                                      <p:to>
                                        <p:strVal val="visible"/>
                                      </p:to>
                                    </p:set>
                                    <p:anim calcmode="lin" valueType="num">
                                      <p:cBhvr additive="base">
                                        <p:cTn id="54"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6">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250"/>
                                  </p:stCondLst>
                                  <p:childTnLst>
                                    <p:set>
                                      <p:cBhvr>
                                        <p:cTn id="57" dur="1" fill="hold">
                                          <p:stCondLst>
                                            <p:cond delay="0"/>
                                          </p:stCondLst>
                                        </p:cTn>
                                        <p:tgtEl>
                                          <p:spTgt spid="17">
                                            <p:txEl>
                                              <p:pRg st="0" end="0"/>
                                            </p:txEl>
                                          </p:spTgt>
                                        </p:tgtEl>
                                        <p:attrNameLst>
                                          <p:attrName>style.visibility</p:attrName>
                                        </p:attrNameLst>
                                      </p:cBhvr>
                                      <p:to>
                                        <p:strVal val="visible"/>
                                      </p:to>
                                    </p:set>
                                    <p:anim calcmode="lin" valueType="num">
                                      <p:cBhvr additive="base">
                                        <p:cTn id="5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2750"/>
                            </p:stCondLst>
                            <p:childTnLst>
                              <p:par>
                                <p:cTn id="61" presetID="2" presetClass="entr" presetSubtype="8" decel="100000" fill="hold" nodeType="afterEffect">
                                  <p:stCondLst>
                                    <p:cond delay="25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0-#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30">
                                            <p:txEl>
                                              <p:pRg st="0" end="0"/>
                                            </p:txEl>
                                          </p:spTgt>
                                        </p:tgtEl>
                                        <p:attrNameLst>
                                          <p:attrName>style.visibility</p:attrName>
                                        </p:attrNameLst>
                                      </p:cBhvr>
                                      <p:to>
                                        <p:strVal val="visible"/>
                                      </p:to>
                                    </p:set>
                                    <p:anim calcmode="lin" valueType="num">
                                      <p:cBhvr additive="base">
                                        <p:cTn id="67"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500"/>
                            </p:stCondLst>
                            <p:childTnLst>
                              <p:par>
                                <p:cTn id="74" presetID="2" presetClass="entr" presetSubtype="8" decel="100000" fill="hold" nodeType="afterEffect">
                                  <p:stCondLst>
                                    <p:cond delay="25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50"/>
                                  </p:stCondLst>
                                  <p:childTnLst>
                                    <p:set>
                                      <p:cBhvr>
                                        <p:cTn id="79" dur="1" fill="hold">
                                          <p:stCondLst>
                                            <p:cond delay="0"/>
                                          </p:stCondLst>
                                        </p:cTn>
                                        <p:tgtEl>
                                          <p:spTgt spid="33">
                                            <p:txEl>
                                              <p:pRg st="0" end="0"/>
                                            </p:txEl>
                                          </p:spTgt>
                                        </p:tgtEl>
                                        <p:attrNameLst>
                                          <p:attrName>style.visibility</p:attrName>
                                        </p:attrNameLst>
                                      </p:cBhvr>
                                      <p:to>
                                        <p:strVal val="visible"/>
                                      </p:to>
                                    </p:set>
                                    <p:anim calcmode="lin" valueType="num">
                                      <p:cBhvr additive="base">
                                        <p:cTn id="80"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3">
                                            <p:txEl>
                                              <p:pRg st="0" end="0"/>
                                            </p:txEl>
                                          </p:spTgt>
                                        </p:tgtEl>
                                        <p:attrNameLst>
                                          <p:attrName>ppt_y</p:attrName>
                                        </p:attrNameLst>
                                      </p:cBhvr>
                                      <p:tavLst>
                                        <p:tav tm="0">
                                          <p:val>
                                            <p:strVal val="#ppt_y"/>
                                          </p:val>
                                        </p:tav>
                                        <p:tav tm="100000">
                                          <p:val>
                                            <p:strVal val="#ppt_y"/>
                                          </p:val>
                                        </p:tav>
                                      </p:tavLst>
                                    </p:anim>
                                  </p:childTnLst>
                                </p:cTn>
                              </p:par>
                              <p:par>
                                <p:cTn id="82" presetID="2" presetClass="entr" presetSubtype="4" decel="100000" fill="hold" grpId="0" nodeType="withEffect">
                                  <p:stCondLst>
                                    <p:cond delay="250"/>
                                  </p:stCondLst>
                                  <p:childTnLst>
                                    <p:set>
                                      <p:cBhvr>
                                        <p:cTn id="83" dur="1" fill="hold">
                                          <p:stCondLst>
                                            <p:cond delay="0"/>
                                          </p:stCondLst>
                                        </p:cTn>
                                        <p:tgtEl>
                                          <p:spTgt spid="34">
                                            <p:txEl>
                                              <p:pRg st="0" end="0"/>
                                            </p:txEl>
                                          </p:spTgt>
                                        </p:tgtEl>
                                        <p:attrNameLst>
                                          <p:attrName>style.visibility</p:attrName>
                                        </p:attrNameLst>
                                      </p:cBhvr>
                                      <p:to>
                                        <p:strVal val="visible"/>
                                      </p:to>
                                    </p:set>
                                    <p:anim calcmode="lin" valueType="num">
                                      <p:cBhvr additive="base">
                                        <p:cTn id="8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86" fill="hold">
                            <p:stCondLst>
                              <p:cond delay="4250"/>
                            </p:stCondLst>
                            <p:childTnLst>
                              <p:par>
                                <p:cTn id="87" presetID="2" presetClass="entr" presetSubtype="8" decel="100000" fill="hold" nodeType="afterEffect">
                                  <p:stCondLst>
                                    <p:cond delay="25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0-#ppt_w/2"/>
                                          </p:val>
                                        </p:tav>
                                        <p:tav tm="100000">
                                          <p:val>
                                            <p:strVal val="#ppt_x"/>
                                          </p:val>
                                        </p:tav>
                                      </p:tavLst>
                                    </p:anim>
                                    <p:anim calcmode="lin" valueType="num">
                                      <p:cBhvr additive="base">
                                        <p:cTn id="90" dur="500" fill="hold"/>
                                        <p:tgtEl>
                                          <p:spTgt spid="35"/>
                                        </p:tgtEl>
                                        <p:attrNameLst>
                                          <p:attrName>ppt_y</p:attrName>
                                        </p:attrNameLst>
                                      </p:cBhvr>
                                      <p:tavLst>
                                        <p:tav tm="0">
                                          <p:val>
                                            <p:strVal val="#ppt_y"/>
                                          </p:val>
                                        </p:tav>
                                        <p:tav tm="100000">
                                          <p:val>
                                            <p:strVal val="#ppt_y"/>
                                          </p:val>
                                        </p:tav>
                                      </p:tavLst>
                                    </p:anim>
                                  </p:childTnLst>
                                </p:cTn>
                              </p:par>
                              <p:par>
                                <p:cTn id="91" presetID="2" presetClass="entr" presetSubtype="2" decel="100000" fill="hold" grpId="0" nodeType="withEffect">
                                  <p:stCondLst>
                                    <p:cond delay="250"/>
                                  </p:stCondLst>
                                  <p:childTnLst>
                                    <p:set>
                                      <p:cBhvr>
                                        <p:cTn id="92" dur="1" fill="hold">
                                          <p:stCondLst>
                                            <p:cond delay="0"/>
                                          </p:stCondLst>
                                        </p:cTn>
                                        <p:tgtEl>
                                          <p:spTgt spid="36">
                                            <p:txEl>
                                              <p:pRg st="0" end="0"/>
                                            </p:txEl>
                                          </p:spTgt>
                                        </p:tgtEl>
                                        <p:attrNameLst>
                                          <p:attrName>style.visibility</p:attrName>
                                        </p:attrNameLst>
                                      </p:cBhvr>
                                      <p:to>
                                        <p:strVal val="visible"/>
                                      </p:to>
                                    </p:set>
                                    <p:anim calcmode="lin" valueType="num">
                                      <p:cBhvr additive="base">
                                        <p:cTn id="93"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36">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4" decel="100000" fill="hold" grpId="0" nodeType="withEffect">
                                  <p:stCondLst>
                                    <p:cond delay="250"/>
                                  </p:stCondLst>
                                  <p:childTnLst>
                                    <p:set>
                                      <p:cBhvr>
                                        <p:cTn id="96" dur="1" fill="hold">
                                          <p:stCondLst>
                                            <p:cond delay="0"/>
                                          </p:stCondLst>
                                        </p:cTn>
                                        <p:tgtEl>
                                          <p:spTgt spid="37">
                                            <p:txEl>
                                              <p:pRg st="0" end="0"/>
                                            </p:txEl>
                                          </p:spTgt>
                                        </p:tgtEl>
                                        <p:attrNameLst>
                                          <p:attrName>style.visibility</p:attrName>
                                        </p:attrNameLst>
                                      </p:cBhvr>
                                      <p:to>
                                        <p:strVal val="visible"/>
                                      </p:to>
                                    </p:set>
                                    <p:anim calcmode="lin" valueType="num">
                                      <p:cBhvr additive="base">
                                        <p:cTn id="9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 3 Columns - Horizontal">
    <p:spTree>
      <p:nvGrpSpPr>
        <p:cNvPr id="1" name=""/>
        <p:cNvGrpSpPr/>
        <p:nvPr/>
      </p:nvGrpSpPr>
      <p:grpSpPr>
        <a:xfrm>
          <a:off x="0" y="0"/>
          <a:ext cx="0" cy="0"/>
          <a:chOff x="0" y="0"/>
          <a:chExt cx="0" cy="0"/>
        </a:xfrm>
      </p:grpSpPr>
      <p:sp>
        <p:nvSpPr>
          <p:cNvPr id="24" name="対角する 2 つの角を切り取った四角形 23"/>
          <p:cNvSpPr/>
          <p:nvPr userDrawn="1"/>
        </p:nvSpPr>
        <p:spPr>
          <a:xfrm rot="163596">
            <a:off x="1390039" y="219657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5927028" y="233518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5936392" y="305526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5" name="対角する 2 つの角を切り取った四角形 14"/>
          <p:cNvSpPr/>
          <p:nvPr userDrawn="1"/>
        </p:nvSpPr>
        <p:spPr>
          <a:xfrm rot="21054230">
            <a:off x="1087412" y="237973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6" hasCustomPrompt="1"/>
          </p:nvPr>
        </p:nvSpPr>
        <p:spPr>
          <a:xfrm rot="21432298">
            <a:off x="1205188" y="219309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25" name="対角する 2 つの角を切り取った四角形 24"/>
          <p:cNvSpPr/>
          <p:nvPr userDrawn="1"/>
        </p:nvSpPr>
        <p:spPr>
          <a:xfrm rot="163596">
            <a:off x="12344271" y="465871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テキスト プレースホルダー 22"/>
          <p:cNvSpPr>
            <a:spLocks noGrp="1"/>
          </p:cNvSpPr>
          <p:nvPr>
            <p:ph type="body" sz="quarter" idx="17" hasCustomPrompt="1"/>
          </p:nvPr>
        </p:nvSpPr>
        <p:spPr>
          <a:xfrm>
            <a:off x="2111293" y="4797329"/>
            <a:ext cx="9650468" cy="805744"/>
          </a:xfrm>
        </p:spPr>
        <p:txBody>
          <a:bodyPr anchor="b">
            <a:normAutofit/>
          </a:bodyPr>
          <a:lstStyle>
            <a:lvl1pPr algn="r">
              <a:defRPr sz="4800">
                <a:solidFill>
                  <a:srgbClr val="525252"/>
                </a:solidFill>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18" hasCustomPrompt="1"/>
          </p:nvPr>
        </p:nvSpPr>
        <p:spPr>
          <a:xfrm>
            <a:off x="2120657" y="5517409"/>
            <a:ext cx="9641554" cy="1381808"/>
          </a:xfrm>
        </p:spPr>
        <p:txBody>
          <a:bodyPr>
            <a:normAutofit/>
          </a:bodyPr>
          <a:lstStyle>
            <a:lvl1pPr algn="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9" name="対角する 2 つの角を切り取った四角形 28"/>
          <p:cNvSpPr/>
          <p:nvPr userDrawn="1"/>
        </p:nvSpPr>
        <p:spPr>
          <a:xfrm rot="21054230">
            <a:off x="12041644" y="484187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図プレースホルダー 8"/>
          <p:cNvSpPr>
            <a:spLocks noGrp="1"/>
          </p:cNvSpPr>
          <p:nvPr>
            <p:ph type="pic" sz="quarter" idx="19" hasCustomPrompt="1"/>
          </p:nvPr>
        </p:nvSpPr>
        <p:spPr>
          <a:xfrm rot="21432298">
            <a:off x="12159420" y="465523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1" name="対角する 2 つの角を切り取った四角形 30"/>
          <p:cNvSpPr/>
          <p:nvPr userDrawn="1"/>
        </p:nvSpPr>
        <p:spPr>
          <a:xfrm rot="163596">
            <a:off x="3118231" y="7178999"/>
            <a:ext cx="4389170" cy="228436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テキスト プレースホルダー 22"/>
          <p:cNvSpPr>
            <a:spLocks noGrp="1"/>
          </p:cNvSpPr>
          <p:nvPr>
            <p:ph type="body" sz="quarter" idx="20" hasCustomPrompt="1"/>
          </p:nvPr>
        </p:nvSpPr>
        <p:spPr>
          <a:xfrm>
            <a:off x="7652602" y="7317608"/>
            <a:ext cx="965046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34" name="テキスト プレースホルダー 5"/>
          <p:cNvSpPr>
            <a:spLocks noGrp="1"/>
          </p:cNvSpPr>
          <p:nvPr>
            <p:ph type="body" sz="quarter" idx="21" hasCustomPrompt="1"/>
          </p:nvPr>
        </p:nvSpPr>
        <p:spPr>
          <a:xfrm>
            <a:off x="7661966" y="8037688"/>
            <a:ext cx="9641554"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5" name="対角する 2 つの角を切り取った四角形 34"/>
          <p:cNvSpPr/>
          <p:nvPr userDrawn="1"/>
        </p:nvSpPr>
        <p:spPr>
          <a:xfrm rot="21054230">
            <a:off x="2815604" y="7362159"/>
            <a:ext cx="4389170" cy="228436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図プレースホルダー 8"/>
          <p:cNvSpPr>
            <a:spLocks noGrp="1"/>
          </p:cNvSpPr>
          <p:nvPr>
            <p:ph type="pic" sz="quarter" idx="22" hasCustomPrompt="1"/>
          </p:nvPr>
        </p:nvSpPr>
        <p:spPr>
          <a:xfrm rot="21432298">
            <a:off x="2933380" y="7175512"/>
            <a:ext cx="4490298" cy="2336452"/>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Tree>
    <p:extLst>
      <p:ext uri="{BB962C8B-B14F-4D97-AF65-F5344CB8AC3E}">
        <p14:creationId xmlns:p14="http://schemas.microsoft.com/office/powerpoint/2010/main" val="121263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0-#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1" decel="100000" fill="hold" grpId="0" nodeType="afterEffect">
                                  <p:stCondLst>
                                    <p:cond delay="25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0-#ppt_h/2"/>
                                          </p:val>
                                        </p:tav>
                                        <p:tav tm="100000">
                                          <p:val>
                                            <p:strVal val="#ppt_y"/>
                                          </p:val>
                                        </p:tav>
                                      </p:tavLst>
                                    </p:anim>
                                  </p:childTnLst>
                                </p:cTn>
                              </p:par>
                              <p:par>
                                <p:cTn id="48" presetID="2" presetClass="entr" presetSubtype="8" decel="100000" fill="hold" grpId="0" nodeType="withEffect">
                                  <p:stCondLst>
                                    <p:cond delay="2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0-#ppt_w/2"/>
                                          </p:val>
                                        </p:tav>
                                        <p:tav tm="100000">
                                          <p:val>
                                            <p:strVal val="#ppt_x"/>
                                          </p:val>
                                        </p:tav>
                                      </p:tavLst>
                                    </p:anim>
                                    <p:anim calcmode="lin" valueType="num">
                                      <p:cBhvr additive="base">
                                        <p:cTn id="51" dur="500" fill="hold"/>
                                        <p:tgtEl>
                                          <p:spTgt spid="29"/>
                                        </p:tgtEl>
                                        <p:attrNameLst>
                                          <p:attrName>ppt_y</p:attrName>
                                        </p:attrNameLst>
                                      </p:cBhvr>
                                      <p:tavLst>
                                        <p:tav tm="0">
                                          <p:val>
                                            <p:strVal val="#ppt_y"/>
                                          </p:val>
                                        </p:tav>
                                        <p:tav tm="100000">
                                          <p:val>
                                            <p:strVal val="#ppt_y"/>
                                          </p:val>
                                        </p:tav>
                                      </p:tavLst>
                                    </p:anim>
                                  </p:childTnLst>
                                </p:cTn>
                              </p:par>
                              <p:par>
                                <p:cTn id="52" presetID="2" presetClass="entr" presetSubtype="3" decel="100000" fill="hold" grpId="0" nodeType="withEffect">
                                  <p:stCondLst>
                                    <p:cond delay="25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 calcmode="lin" valueType="num">
                                      <p:cBhvr additive="base">
                                        <p:cTn id="5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250"/>
                                  </p:stCondLst>
                                  <p:childTnLst>
                                    <p:set>
                                      <p:cBhvr>
                                        <p:cTn id="62" dur="1" fill="hold">
                                          <p:stCondLst>
                                            <p:cond delay="0"/>
                                          </p:stCondLst>
                                        </p:cTn>
                                        <p:tgtEl>
                                          <p:spTgt spid="28">
                                            <p:txEl>
                                              <p:pRg st="0" end="0"/>
                                            </p:txEl>
                                          </p:spTgt>
                                        </p:tgtEl>
                                        <p:attrNameLst>
                                          <p:attrName>style.visibility</p:attrName>
                                        </p:attrNameLst>
                                      </p:cBhvr>
                                      <p:to>
                                        <p:strVal val="visible"/>
                                      </p:to>
                                    </p:set>
                                    <p:anim calcmode="lin" valueType="num">
                                      <p:cBhvr additive="base">
                                        <p:cTn id="6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1" decel="100000" fill="hold" grpId="0" nodeType="afterEffect">
                                  <p:stCondLst>
                                    <p:cond delay="2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0-#ppt_h/2"/>
                                          </p:val>
                                        </p:tav>
                                        <p:tav tm="100000">
                                          <p:val>
                                            <p:strVal val="#ppt_y"/>
                                          </p:val>
                                        </p:tav>
                                      </p:tavLst>
                                    </p:anim>
                                  </p:childTnLst>
                                </p:cTn>
                              </p:par>
                              <p:par>
                                <p:cTn id="70" presetID="2" presetClass="entr" presetSubtype="8" decel="100000" fill="hold" grpId="0" nodeType="withEffect">
                                  <p:stCondLst>
                                    <p:cond delay="25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0-#ppt_w/2"/>
                                          </p:val>
                                        </p:tav>
                                        <p:tav tm="100000">
                                          <p:val>
                                            <p:strVal val="#ppt_x"/>
                                          </p:val>
                                        </p:tav>
                                      </p:tavLst>
                                    </p:anim>
                                    <p:anim calcmode="lin" valueType="num">
                                      <p:cBhvr additive="base">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3" decel="100000" fill="hold" grpId="0" nodeType="withEffect">
                                  <p:stCondLst>
                                    <p:cond delay="25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1+#ppt_w/2"/>
                                          </p:val>
                                        </p:tav>
                                        <p:tav tm="100000">
                                          <p:val>
                                            <p:strVal val="#ppt_x"/>
                                          </p:val>
                                        </p:tav>
                                      </p:tavLst>
                                    </p:anim>
                                    <p:anim calcmode="lin" valueType="num">
                                      <p:cBhvr additive="base">
                                        <p:cTn id="77" dur="500" fill="hold"/>
                                        <p:tgtEl>
                                          <p:spTgt spid="31"/>
                                        </p:tgtEl>
                                        <p:attrNameLst>
                                          <p:attrName>ppt_y</p:attrName>
                                        </p:attrNameLst>
                                      </p:cBhvr>
                                      <p:tavLst>
                                        <p:tav tm="0">
                                          <p:val>
                                            <p:strVal val="0-#ppt_h/2"/>
                                          </p:val>
                                        </p:tav>
                                        <p:tav tm="100000">
                                          <p:val>
                                            <p:strVal val="#ppt_y"/>
                                          </p:val>
                                        </p:tav>
                                      </p:tavLst>
                                    </p:anim>
                                  </p:childTnLst>
                                </p:cTn>
                              </p:par>
                            </p:childTnLst>
                          </p:cTn>
                        </p:par>
                        <p:par>
                          <p:cTn id="78" fill="hold">
                            <p:stCondLst>
                              <p:cond delay="4250"/>
                            </p:stCondLst>
                            <p:childTnLst>
                              <p:par>
                                <p:cTn id="79" presetID="2" presetClass="entr" presetSubtype="2" decel="100000" fill="hold" grpId="0" nodeType="after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 calcmode="lin" valueType="num">
                                      <p:cBhvr additive="base">
                                        <p:cTn id="81"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33">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250"/>
                                  </p:stCondLst>
                                  <p:childTnLst>
                                    <p:set>
                                      <p:cBhvr>
                                        <p:cTn id="84" dur="1" fill="hold">
                                          <p:stCondLst>
                                            <p:cond delay="0"/>
                                          </p:stCondLst>
                                        </p:cTn>
                                        <p:tgtEl>
                                          <p:spTgt spid="34">
                                            <p:txEl>
                                              <p:pRg st="0" end="0"/>
                                            </p:txEl>
                                          </p:spTgt>
                                        </p:tgtEl>
                                        <p:attrNameLst>
                                          <p:attrName>style.visibility</p:attrName>
                                        </p:attrNameLst>
                                      </p:cBhvr>
                                      <p:to>
                                        <p:strVal val="visible"/>
                                      </p:to>
                                    </p:set>
                                    <p:anim calcmode="lin" valueType="num">
                                      <p:cBhvr additive="base">
                                        <p:cTn id="85"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2" grpId="0"/>
      <p:bldP spid="15" grpId="0" animBg="1"/>
      <p:bldP spid="16" grpId="0" animBg="1"/>
      <p:bldP spid="25" grpId="0" animBg="1"/>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8"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P spid="30" grpId="0" animBg="1"/>
      <p:bldP spid="31" grpId="0" animBg="1"/>
      <p:bldP spid="33" grpId="0" build="p">
        <p:tmplLst>
          <p:tmpl lvl="1">
            <p:tnLst>
              <p:par>
                <p:cTn presetID="2" presetClass="entr" presetSubtype="2"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Horizontal">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286" y="28419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34294" y="2249524"/>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43658" y="3329644"/>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9792" y="5218260"/>
            <a:ext cx="6624736" cy="473992"/>
          </a:xfrm>
          <a:prstGeom prst="rect">
            <a:avLst/>
          </a:prstGeom>
        </p:spPr>
      </p:pic>
      <p:sp>
        <p:nvSpPr>
          <p:cNvPr id="13" name="テキスト プレースホルダー 22"/>
          <p:cNvSpPr>
            <a:spLocks noGrp="1"/>
          </p:cNvSpPr>
          <p:nvPr>
            <p:ph type="body" sz="quarter" idx="15" hasCustomPrompt="1"/>
          </p:nvPr>
        </p:nvSpPr>
        <p:spPr>
          <a:xfrm>
            <a:off x="2621800" y="4625788"/>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4" name="テキスト プレースホルダー 5"/>
          <p:cNvSpPr>
            <a:spLocks noGrp="1"/>
          </p:cNvSpPr>
          <p:nvPr>
            <p:ph type="body" sz="quarter" idx="16" hasCustomPrompt="1"/>
          </p:nvPr>
        </p:nvSpPr>
        <p:spPr>
          <a:xfrm>
            <a:off x="2631164" y="5705908"/>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18" name="図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53322" y="7594524"/>
            <a:ext cx="6624736" cy="473992"/>
          </a:xfrm>
          <a:prstGeom prst="rect">
            <a:avLst/>
          </a:prstGeom>
        </p:spPr>
      </p:pic>
      <p:sp>
        <p:nvSpPr>
          <p:cNvPr id="19" name="テキスト プレースホルダー 22"/>
          <p:cNvSpPr>
            <a:spLocks noGrp="1"/>
          </p:cNvSpPr>
          <p:nvPr>
            <p:ph type="body" sz="quarter" idx="17" hasCustomPrompt="1"/>
          </p:nvPr>
        </p:nvSpPr>
        <p:spPr>
          <a:xfrm>
            <a:off x="4525330" y="7002052"/>
            <a:ext cx="1246674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8" hasCustomPrompt="1"/>
          </p:nvPr>
        </p:nvSpPr>
        <p:spPr>
          <a:xfrm>
            <a:off x="4534694" y="8082172"/>
            <a:ext cx="13136778" cy="138180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5236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iterate type="wd">
                                    <p:tmPct val="10000"/>
                                  </p:iterate>
                                  <p:childTnLst>
                                    <p:set>
                                      <p:cBhvr>
                                        <p:cTn id="27" dur="1" fill="hold">
                                          <p:stCondLst>
                                            <p:cond delay="0"/>
                                          </p:stCondLst>
                                        </p:cTn>
                                        <p:tgtEl>
                                          <p:spTgt spid="23">
                                            <p:txEl>
                                              <p:pRg st="0" end="0"/>
                                            </p:txEl>
                                          </p:spTgt>
                                        </p:tgtEl>
                                        <p:attrNameLst>
                                          <p:attrName>style.visibility</p:attrName>
                                        </p:attrNameLst>
                                      </p:cBhvr>
                                      <p:to>
                                        <p:strVal val="visible"/>
                                      </p:to>
                                    </p:set>
                                    <p:anim calcmode="lin" valueType="num">
                                      <p:cBhvr additive="base">
                                        <p:cTn id="2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300"/>
                            </p:stCondLst>
                            <p:childTnLst>
                              <p:par>
                                <p:cTn id="35" presetID="2" presetClass="entr" presetSubtype="8" decel="10000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0"/>
                                  </p:stCondLst>
                                  <p:iterate type="wd">
                                    <p:tmPct val="10000"/>
                                  </p:iterate>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50"/>
                            </p:stCondLst>
                            <p:childTnLst>
                              <p:par>
                                <p:cTn id="48" presetID="2" presetClass="entr" presetSubtype="8" decel="10000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0"/>
                                  </p:stCondLst>
                                  <p:iterate type="wd">
                                    <p:tmPct val="10000"/>
                                  </p:iterate>
                                  <p:childTnLst>
                                    <p:set>
                                      <p:cBhvr>
                                        <p:cTn id="53" dur="1" fill="hold">
                                          <p:stCondLst>
                                            <p:cond delay="0"/>
                                          </p:stCondLst>
                                        </p:cTn>
                                        <p:tgtEl>
                                          <p:spTgt spid="19">
                                            <p:txEl>
                                              <p:pRg st="0" end="0"/>
                                            </p:txEl>
                                          </p:spTgt>
                                        </p:tgtEl>
                                        <p:attrNameLst>
                                          <p:attrName>style.visibility</p:attrName>
                                        </p:attrNameLst>
                                      </p:cBhvr>
                                      <p:to>
                                        <p:strVal val="visible"/>
                                      </p:to>
                                    </p:set>
                                    <p:anim calcmode="lin" valueType="num">
                                      <p:cBhvr additive="base">
                                        <p:cTn id="54"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19">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3"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1550603" y="3227586"/>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232852" y="3061906"/>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テキスト プレースホルダー 22"/>
          <p:cNvSpPr>
            <a:spLocks noGrp="1"/>
          </p:cNvSpPr>
          <p:nvPr>
            <p:ph type="body" sz="quarter" idx="15" hasCustomPrompt="1"/>
          </p:nvPr>
        </p:nvSpPr>
        <p:spPr>
          <a:xfrm>
            <a:off x="873868" y="3513362"/>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 name="直線コネクタ 9"/>
          <p:cNvCxnSpPr/>
          <p:nvPr userDrawn="1"/>
        </p:nvCxnSpPr>
        <p:spPr>
          <a:xfrm flipV="1">
            <a:off x="0" y="4199648"/>
            <a:ext cx="1245207" cy="84674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テキスト プレースホルダー 22"/>
          <p:cNvSpPr>
            <a:spLocks noGrp="1"/>
          </p:cNvSpPr>
          <p:nvPr>
            <p:ph type="body" sz="quarter" idx="13" hasCustomPrompt="1"/>
          </p:nvPr>
        </p:nvSpPr>
        <p:spPr>
          <a:xfrm>
            <a:off x="841641" y="5201395"/>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84" name="対角する 2 つの角を切り取った四角形 83"/>
          <p:cNvSpPr/>
          <p:nvPr userDrawn="1"/>
        </p:nvSpPr>
        <p:spPr>
          <a:xfrm rot="21226749">
            <a:off x="5063736" y="4617233"/>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対角する 2 つの角を切り取った四角形 84"/>
          <p:cNvSpPr/>
          <p:nvPr userDrawn="1"/>
        </p:nvSpPr>
        <p:spPr>
          <a:xfrm rot="21054230">
            <a:off x="4745985" y="4451553"/>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テキスト プレースホルダー 22"/>
          <p:cNvSpPr>
            <a:spLocks noGrp="1"/>
          </p:cNvSpPr>
          <p:nvPr>
            <p:ph type="body" sz="quarter" idx="16" hasCustomPrompt="1"/>
          </p:nvPr>
        </p:nvSpPr>
        <p:spPr>
          <a:xfrm>
            <a:off x="4387001" y="4903009"/>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87" name="直線コネクタ 86"/>
          <p:cNvCxnSpPr/>
          <p:nvPr userDrawn="1"/>
        </p:nvCxnSpPr>
        <p:spPr>
          <a:xfrm>
            <a:off x="3509674" y="4103557"/>
            <a:ext cx="1248666" cy="148573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テキスト プレースホルダー 22"/>
          <p:cNvSpPr>
            <a:spLocks noGrp="1"/>
          </p:cNvSpPr>
          <p:nvPr>
            <p:ph type="body" sz="quarter" idx="17" hasCustomPrompt="1"/>
          </p:nvPr>
        </p:nvSpPr>
        <p:spPr>
          <a:xfrm>
            <a:off x="4354774" y="6591042"/>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0" name="対角する 2 つの角を切り取った四角形 89"/>
          <p:cNvSpPr/>
          <p:nvPr userDrawn="1"/>
        </p:nvSpPr>
        <p:spPr>
          <a:xfrm rot="21226749">
            <a:off x="8479322" y="3647160"/>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対角する 2 つの角を切り取った四角形 90"/>
          <p:cNvSpPr/>
          <p:nvPr userDrawn="1"/>
        </p:nvSpPr>
        <p:spPr>
          <a:xfrm rot="21054230">
            <a:off x="8161571" y="3481480"/>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プレースホルダー 22"/>
          <p:cNvSpPr>
            <a:spLocks noGrp="1"/>
          </p:cNvSpPr>
          <p:nvPr>
            <p:ph type="body" sz="quarter" idx="18" hasCustomPrompt="1"/>
          </p:nvPr>
        </p:nvSpPr>
        <p:spPr>
          <a:xfrm>
            <a:off x="7802587" y="3932936"/>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93" name="直線コネクタ 92"/>
          <p:cNvCxnSpPr/>
          <p:nvPr userDrawn="1"/>
        </p:nvCxnSpPr>
        <p:spPr>
          <a:xfrm flipV="1">
            <a:off x="7022807" y="4619222"/>
            <a:ext cx="1151119" cy="873982"/>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テキスト プレースホルダー 22"/>
          <p:cNvSpPr>
            <a:spLocks noGrp="1"/>
          </p:cNvSpPr>
          <p:nvPr>
            <p:ph type="body" sz="quarter" idx="19" hasCustomPrompt="1"/>
          </p:nvPr>
        </p:nvSpPr>
        <p:spPr>
          <a:xfrm>
            <a:off x="7770360" y="5620969"/>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99" name="対角する 2 つの角を切り取った四角形 98"/>
          <p:cNvSpPr/>
          <p:nvPr userDrawn="1"/>
        </p:nvSpPr>
        <p:spPr>
          <a:xfrm rot="21226749">
            <a:off x="12199759" y="5270395"/>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対角する 2 つの角を切り取った四角形 99"/>
          <p:cNvSpPr/>
          <p:nvPr userDrawn="1"/>
        </p:nvSpPr>
        <p:spPr>
          <a:xfrm rot="21054230">
            <a:off x="11882008" y="5104715"/>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テキスト プレースホルダー 22"/>
          <p:cNvSpPr>
            <a:spLocks noGrp="1"/>
          </p:cNvSpPr>
          <p:nvPr>
            <p:ph type="body" sz="quarter" idx="20" hasCustomPrompt="1"/>
          </p:nvPr>
        </p:nvSpPr>
        <p:spPr>
          <a:xfrm>
            <a:off x="11523024" y="5556171"/>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2" name="直線コネクタ 101"/>
          <p:cNvCxnSpPr/>
          <p:nvPr userDrawn="1"/>
        </p:nvCxnSpPr>
        <p:spPr>
          <a:xfrm>
            <a:off x="10438393" y="4523131"/>
            <a:ext cx="1455970" cy="171932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テキスト プレースホルダー 22"/>
          <p:cNvSpPr>
            <a:spLocks noGrp="1"/>
          </p:cNvSpPr>
          <p:nvPr>
            <p:ph type="body" sz="quarter" idx="21" hasCustomPrompt="1"/>
          </p:nvPr>
        </p:nvSpPr>
        <p:spPr>
          <a:xfrm>
            <a:off x="11490797" y="7244204"/>
            <a:ext cx="2984554"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05" name="対角する 2 つの角を切り取った四角形 104"/>
          <p:cNvSpPr/>
          <p:nvPr userDrawn="1"/>
        </p:nvSpPr>
        <p:spPr>
          <a:xfrm rot="21226749">
            <a:off x="15796606" y="4564581"/>
            <a:ext cx="1964856" cy="1964856"/>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対角する 2 つの角を切り取った四角形 105"/>
          <p:cNvSpPr/>
          <p:nvPr userDrawn="1"/>
        </p:nvSpPr>
        <p:spPr>
          <a:xfrm rot="21054230">
            <a:off x="15478855" y="4398901"/>
            <a:ext cx="1964856" cy="1964856"/>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テキスト プレースホルダー 22"/>
          <p:cNvSpPr>
            <a:spLocks noGrp="1"/>
          </p:cNvSpPr>
          <p:nvPr>
            <p:ph type="body" sz="quarter" idx="22" hasCustomPrompt="1"/>
          </p:nvPr>
        </p:nvSpPr>
        <p:spPr>
          <a:xfrm>
            <a:off x="15119871" y="4850357"/>
            <a:ext cx="2952328" cy="1080120"/>
          </a:xfrm>
        </p:spPr>
        <p:txBody>
          <a:bodyPr anchor="ctr">
            <a:normAutofit/>
          </a:bodyPr>
          <a:lstStyle>
            <a:lvl1pPr algn="ctr">
              <a:defRPr sz="6000">
                <a:solidFill>
                  <a:schemeClr val="bg1"/>
                </a:solidFill>
                <a:latin typeface="+mj-lt"/>
              </a:defRPr>
            </a:lvl1pPr>
          </a:lstStyle>
          <a:p>
            <a:pPr lvl="0"/>
            <a:r>
              <a:rPr lang="en-US" dirty="0" smtClean="0"/>
              <a:t>TEXT</a:t>
            </a:r>
            <a:endParaRPr lang="en-US" dirty="0"/>
          </a:p>
        </p:txBody>
      </p:sp>
      <p:cxnSp>
        <p:nvCxnSpPr>
          <p:cNvPr id="108" name="直線コネクタ 107"/>
          <p:cNvCxnSpPr/>
          <p:nvPr userDrawn="1"/>
        </p:nvCxnSpPr>
        <p:spPr>
          <a:xfrm flipV="1">
            <a:off x="14158830" y="5536643"/>
            <a:ext cx="1332380" cy="609723"/>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テキスト プレースホルダー 22"/>
          <p:cNvSpPr>
            <a:spLocks noGrp="1"/>
          </p:cNvSpPr>
          <p:nvPr>
            <p:ph type="body" sz="quarter" idx="23" hasCustomPrompt="1"/>
          </p:nvPr>
        </p:nvSpPr>
        <p:spPr>
          <a:xfrm>
            <a:off x="15087644" y="6538390"/>
            <a:ext cx="2984554" cy="720080"/>
          </a:xfrm>
        </p:spPr>
        <p:txBody>
          <a:bodyPr anchor="ctr">
            <a:normAutofit/>
          </a:bodyPr>
          <a:lstStyle>
            <a:lvl1pPr algn="l">
              <a:defRPr sz="4000">
                <a:latin typeface="+mj-lt"/>
              </a:defRPr>
            </a:lvl1pPr>
          </a:lstStyle>
          <a:p>
            <a:pPr lvl="0"/>
            <a:r>
              <a:rPr lang="en-US" dirty="0" smtClean="0"/>
              <a:t>“Text Here”</a:t>
            </a:r>
            <a:endParaRPr lang="en-US" dirty="0"/>
          </a:p>
        </p:txBody>
      </p:sp>
      <p:cxnSp>
        <p:nvCxnSpPr>
          <p:cNvPr id="111" name="直線コネクタ 110"/>
          <p:cNvCxnSpPr/>
          <p:nvPr userDrawn="1"/>
        </p:nvCxnSpPr>
        <p:spPr>
          <a:xfrm>
            <a:off x="17755677" y="5440552"/>
            <a:ext cx="530736" cy="646591"/>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4" name="テキスト プレースホルダー 5"/>
          <p:cNvSpPr>
            <a:spLocks noGrp="1"/>
          </p:cNvSpPr>
          <p:nvPr>
            <p:ph type="body" sz="quarter" idx="14" hasCustomPrompt="1"/>
          </p:nvPr>
        </p:nvSpPr>
        <p:spPr>
          <a:xfrm>
            <a:off x="828000" y="586358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5" name="テキスト プレースホルダー 5"/>
          <p:cNvSpPr>
            <a:spLocks noGrp="1"/>
          </p:cNvSpPr>
          <p:nvPr>
            <p:ph type="body" sz="quarter" idx="24" hasCustomPrompt="1"/>
          </p:nvPr>
        </p:nvSpPr>
        <p:spPr>
          <a:xfrm>
            <a:off x="4356000" y="7238560"/>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6" name="テキスト プレースホルダー 5"/>
          <p:cNvSpPr>
            <a:spLocks noGrp="1"/>
          </p:cNvSpPr>
          <p:nvPr>
            <p:ph type="body" sz="quarter" idx="25" hasCustomPrompt="1"/>
          </p:nvPr>
        </p:nvSpPr>
        <p:spPr>
          <a:xfrm>
            <a:off x="7776000" y="6248976"/>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7" name="テキスト プレースホルダー 5"/>
          <p:cNvSpPr>
            <a:spLocks noGrp="1"/>
          </p:cNvSpPr>
          <p:nvPr>
            <p:ph type="body" sz="quarter" idx="26" hasCustomPrompt="1"/>
          </p:nvPr>
        </p:nvSpPr>
        <p:spPr>
          <a:xfrm>
            <a:off x="11484000" y="7879804"/>
            <a:ext cx="2952328" cy="1774844"/>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18" name="テキスト プレースホルダー 5"/>
          <p:cNvSpPr>
            <a:spLocks noGrp="1"/>
          </p:cNvSpPr>
          <p:nvPr>
            <p:ph type="body" sz="quarter" idx="27" hasCustomPrompt="1"/>
          </p:nvPr>
        </p:nvSpPr>
        <p:spPr>
          <a:xfrm>
            <a:off x="15084000" y="7159724"/>
            <a:ext cx="2952328" cy="1764000"/>
          </a:xfrm>
        </p:spPr>
        <p:txBody>
          <a:bodyPr>
            <a:normAutofit/>
          </a:bodyPr>
          <a:lstStyle>
            <a:lvl1pPr algn="l">
              <a:defRPr sz="18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4137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8" fill="hold"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79">
                                            <p:txEl>
                                              <p:pRg st="0" end="0"/>
                                            </p:txEl>
                                          </p:spTgt>
                                        </p:tgtEl>
                                        <p:attrNameLst>
                                          <p:attrName>style.visibility</p:attrName>
                                        </p:attrNameLst>
                                      </p:cBhvr>
                                      <p:to>
                                        <p:strVal val="visible"/>
                                      </p:to>
                                    </p:set>
                                    <p:animEffect transition="in" filter="fade">
                                      <p:cBhvr>
                                        <p:cTn id="40" dur="250"/>
                                        <p:tgtEl>
                                          <p:spTgt spid="7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
                                            <p:txEl>
                                              <p:pRg st="0" end="0"/>
                                            </p:txEl>
                                          </p:spTgt>
                                        </p:tgtEl>
                                        <p:attrNameLst>
                                          <p:attrName>style.visibility</p:attrName>
                                        </p:attrNameLst>
                                      </p:cBhvr>
                                      <p:to>
                                        <p:strVal val="visible"/>
                                      </p:to>
                                    </p:set>
                                    <p:animEffect transition="in" filter="fade">
                                      <p:cBhvr>
                                        <p:cTn id="43" dur="250"/>
                                        <p:tgtEl>
                                          <p:spTgt spid="114">
                                            <p:txEl>
                                              <p:pRg st="0" end="0"/>
                                            </p:txEl>
                                          </p:spTgt>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childTnLst>
                          </p:cTn>
                        </p:par>
                        <p:par>
                          <p:cTn id="48" fill="hold">
                            <p:stCondLst>
                              <p:cond delay="3000"/>
                            </p:stCondLst>
                            <p:childTnLst>
                              <p:par>
                                <p:cTn id="49" presetID="2" presetClass="entr" presetSubtype="8" decel="10000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additive="base">
                                        <p:cTn id="51" dur="500" fill="hold"/>
                                        <p:tgtEl>
                                          <p:spTgt spid="85"/>
                                        </p:tgtEl>
                                        <p:attrNameLst>
                                          <p:attrName>ppt_x</p:attrName>
                                        </p:attrNameLst>
                                      </p:cBhvr>
                                      <p:tavLst>
                                        <p:tav tm="0">
                                          <p:val>
                                            <p:strVal val="0-#ppt_w/2"/>
                                          </p:val>
                                        </p:tav>
                                        <p:tav tm="100000">
                                          <p:val>
                                            <p:strVal val="#ppt_x"/>
                                          </p:val>
                                        </p:tav>
                                      </p:tavLst>
                                    </p:anim>
                                    <p:anim calcmode="lin" valueType="num">
                                      <p:cBhvr additive="base">
                                        <p:cTn id="52" dur="500" fill="hold"/>
                                        <p:tgtEl>
                                          <p:spTgt spid="85"/>
                                        </p:tgtEl>
                                        <p:attrNameLst>
                                          <p:attrName>ppt_y</p:attrName>
                                        </p:attrNameLst>
                                      </p:cBhvr>
                                      <p:tavLst>
                                        <p:tav tm="0">
                                          <p:val>
                                            <p:strVal val="#ppt_y"/>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additive="base">
                                        <p:cTn id="55" dur="500" fill="hold"/>
                                        <p:tgtEl>
                                          <p:spTgt spid="84"/>
                                        </p:tgtEl>
                                        <p:attrNameLst>
                                          <p:attrName>ppt_x</p:attrName>
                                        </p:attrNameLst>
                                      </p:cBhvr>
                                      <p:tavLst>
                                        <p:tav tm="0">
                                          <p:val>
                                            <p:strVal val="#ppt_x"/>
                                          </p:val>
                                        </p:tav>
                                        <p:tav tm="100000">
                                          <p:val>
                                            <p:strVal val="#ppt_x"/>
                                          </p:val>
                                        </p:tav>
                                      </p:tavLst>
                                    </p:anim>
                                    <p:anim calcmode="lin" valueType="num">
                                      <p:cBhvr additive="base">
                                        <p:cTn id="56" dur="500" fill="hold"/>
                                        <p:tgtEl>
                                          <p:spTgt spid="84"/>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86">
                                            <p:txEl>
                                              <p:pRg st="0" end="0"/>
                                            </p:txEl>
                                          </p:spTgt>
                                        </p:tgtEl>
                                        <p:attrNameLst>
                                          <p:attrName>style.visibility</p:attrName>
                                        </p:attrNameLst>
                                      </p:cBhvr>
                                      <p:to>
                                        <p:strVal val="visible"/>
                                      </p:to>
                                    </p:set>
                                    <p:animEffect transition="in" filter="fade">
                                      <p:cBhvr>
                                        <p:cTn id="59" dur="500"/>
                                        <p:tgtEl>
                                          <p:spTgt spid="86">
                                            <p:txEl>
                                              <p:pRg st="0" end="0"/>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88">
                                            <p:txEl>
                                              <p:pRg st="0" end="0"/>
                                            </p:txEl>
                                          </p:spTgt>
                                        </p:tgtEl>
                                        <p:attrNameLst>
                                          <p:attrName>style.visibility</p:attrName>
                                        </p:attrNameLst>
                                      </p:cBhvr>
                                      <p:to>
                                        <p:strVal val="visible"/>
                                      </p:to>
                                    </p:set>
                                    <p:animEffect transition="in" filter="fade">
                                      <p:cBhvr>
                                        <p:cTn id="63" dur="250"/>
                                        <p:tgtEl>
                                          <p:spTgt spid="88">
                                            <p:txEl>
                                              <p:pRg st="0" end="0"/>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5">
                                            <p:txEl>
                                              <p:pRg st="0" end="0"/>
                                            </p:txEl>
                                          </p:spTgt>
                                        </p:tgtEl>
                                        <p:attrNameLst>
                                          <p:attrName>style.visibility</p:attrName>
                                        </p:attrNameLst>
                                      </p:cBhvr>
                                      <p:to>
                                        <p:strVal val="visible"/>
                                      </p:to>
                                    </p:set>
                                    <p:animEffect transition="in" filter="fade">
                                      <p:cBhvr>
                                        <p:cTn id="66" dur="250"/>
                                        <p:tgtEl>
                                          <p:spTgt spid="115">
                                            <p:txEl>
                                              <p:pRg st="0" end="0"/>
                                            </p:txEl>
                                          </p:spTgt>
                                        </p:tgtEl>
                                      </p:cBhvr>
                                    </p:animEffect>
                                  </p:childTnLst>
                                </p:cTn>
                              </p:par>
                            </p:childTnLst>
                          </p:cTn>
                        </p:par>
                        <p:par>
                          <p:cTn id="67" fill="hold">
                            <p:stCondLst>
                              <p:cond delay="3750"/>
                            </p:stCondLst>
                            <p:childTnLst>
                              <p:par>
                                <p:cTn id="68" presetID="22" presetClass="entr" presetSubtype="8" fill="hold" nodeType="afterEffect">
                                  <p:stCondLst>
                                    <p:cond delay="250"/>
                                  </p:stCondLst>
                                  <p:childTnLst>
                                    <p:set>
                                      <p:cBhvr>
                                        <p:cTn id="69" dur="1" fill="hold">
                                          <p:stCondLst>
                                            <p:cond delay="0"/>
                                          </p:stCondLst>
                                        </p:cTn>
                                        <p:tgtEl>
                                          <p:spTgt spid="93"/>
                                        </p:tgtEl>
                                        <p:attrNameLst>
                                          <p:attrName>style.visibility</p:attrName>
                                        </p:attrNameLst>
                                      </p:cBhvr>
                                      <p:to>
                                        <p:strVal val="visible"/>
                                      </p:to>
                                    </p:set>
                                    <p:animEffect transition="in" filter="wipe(left)">
                                      <p:cBhvr>
                                        <p:cTn id="70" dur="500"/>
                                        <p:tgtEl>
                                          <p:spTgt spid="93"/>
                                        </p:tgtEl>
                                      </p:cBhvr>
                                    </p:animEffect>
                                  </p:childTnLst>
                                </p:cTn>
                              </p:par>
                            </p:childTnLst>
                          </p:cTn>
                        </p:par>
                        <p:par>
                          <p:cTn id="71" fill="hold">
                            <p:stCondLst>
                              <p:cond delay="4500"/>
                            </p:stCondLst>
                            <p:childTnLst>
                              <p:par>
                                <p:cTn id="72" presetID="2" presetClass="entr" presetSubtype="8" decel="100000" fill="hold" grpId="0" nodeType="after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0-#ppt_w/2"/>
                                          </p:val>
                                        </p:tav>
                                        <p:tav tm="100000">
                                          <p:val>
                                            <p:strVal val="#ppt_x"/>
                                          </p:val>
                                        </p:tav>
                                      </p:tavLst>
                                    </p:anim>
                                    <p:anim calcmode="lin" valueType="num">
                                      <p:cBhvr additive="base">
                                        <p:cTn id="75" dur="500" fill="hold"/>
                                        <p:tgtEl>
                                          <p:spTgt spid="91"/>
                                        </p:tgtEl>
                                        <p:attrNameLst>
                                          <p:attrName>ppt_y</p:attrName>
                                        </p:attrNameLst>
                                      </p:cBhvr>
                                      <p:tavLst>
                                        <p:tav tm="0">
                                          <p:val>
                                            <p:strVal val="#ppt_y"/>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500" fill="hold"/>
                                        <p:tgtEl>
                                          <p:spTgt spid="90"/>
                                        </p:tgtEl>
                                        <p:attrNameLst>
                                          <p:attrName>ppt_x</p:attrName>
                                        </p:attrNameLst>
                                      </p:cBhvr>
                                      <p:tavLst>
                                        <p:tav tm="0">
                                          <p:val>
                                            <p:strVal val="#ppt_x"/>
                                          </p:val>
                                        </p:tav>
                                        <p:tav tm="100000">
                                          <p:val>
                                            <p:strVal val="#ppt_x"/>
                                          </p:val>
                                        </p:tav>
                                      </p:tavLst>
                                    </p:anim>
                                    <p:anim calcmode="lin" valueType="num">
                                      <p:cBhvr additive="base">
                                        <p:cTn id="79" dur="500" fill="hold"/>
                                        <p:tgtEl>
                                          <p:spTgt spid="90"/>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fade">
                                      <p:cBhvr>
                                        <p:cTn id="82" dur="500"/>
                                        <p:tgtEl>
                                          <p:spTgt spid="92">
                                            <p:txEl>
                                              <p:pRg st="0" end="0"/>
                                            </p:txEl>
                                          </p:spTgt>
                                        </p:tgtEl>
                                      </p:cBhvr>
                                    </p:animEffect>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94">
                                            <p:txEl>
                                              <p:pRg st="0" end="0"/>
                                            </p:txEl>
                                          </p:spTgt>
                                        </p:tgtEl>
                                        <p:attrNameLst>
                                          <p:attrName>style.visibility</p:attrName>
                                        </p:attrNameLst>
                                      </p:cBhvr>
                                      <p:to>
                                        <p:strVal val="visible"/>
                                      </p:to>
                                    </p:set>
                                    <p:animEffect transition="in" filter="fade">
                                      <p:cBhvr>
                                        <p:cTn id="86" dur="250"/>
                                        <p:tgtEl>
                                          <p:spTgt spid="9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6">
                                            <p:txEl>
                                              <p:pRg st="0" end="0"/>
                                            </p:txEl>
                                          </p:spTgt>
                                        </p:tgtEl>
                                        <p:attrNameLst>
                                          <p:attrName>style.visibility</p:attrName>
                                        </p:attrNameLst>
                                      </p:cBhvr>
                                      <p:to>
                                        <p:strVal val="visible"/>
                                      </p:to>
                                    </p:set>
                                    <p:animEffect transition="in" filter="fade">
                                      <p:cBhvr>
                                        <p:cTn id="89" dur="250"/>
                                        <p:tgtEl>
                                          <p:spTgt spid="116">
                                            <p:txEl>
                                              <p:pRg st="0" end="0"/>
                                            </p:txEl>
                                          </p:spTgt>
                                        </p:tgtEl>
                                      </p:cBhvr>
                                    </p:animEffect>
                                  </p:childTnLst>
                                </p:cTn>
                              </p:par>
                            </p:childTnLst>
                          </p:cTn>
                        </p:par>
                        <p:par>
                          <p:cTn id="90" fill="hold">
                            <p:stCondLst>
                              <p:cond delay="5250"/>
                            </p:stCondLst>
                            <p:childTnLst>
                              <p:par>
                                <p:cTn id="91" presetID="22" presetClass="entr" presetSubtype="8" fill="hold" nodeType="afterEffect">
                                  <p:stCondLst>
                                    <p:cond delay="250"/>
                                  </p:stCondLst>
                                  <p:childTnLst>
                                    <p:set>
                                      <p:cBhvr>
                                        <p:cTn id="92" dur="1" fill="hold">
                                          <p:stCondLst>
                                            <p:cond delay="0"/>
                                          </p:stCondLst>
                                        </p:cTn>
                                        <p:tgtEl>
                                          <p:spTgt spid="102"/>
                                        </p:tgtEl>
                                        <p:attrNameLst>
                                          <p:attrName>style.visibility</p:attrName>
                                        </p:attrNameLst>
                                      </p:cBhvr>
                                      <p:to>
                                        <p:strVal val="visible"/>
                                      </p:to>
                                    </p:set>
                                    <p:animEffect transition="in" filter="wipe(left)">
                                      <p:cBhvr>
                                        <p:cTn id="93" dur="500"/>
                                        <p:tgtEl>
                                          <p:spTgt spid="102"/>
                                        </p:tgtEl>
                                      </p:cBhvr>
                                    </p:animEffect>
                                  </p:childTnLst>
                                </p:cTn>
                              </p:par>
                            </p:childTnLst>
                          </p:cTn>
                        </p:par>
                        <p:par>
                          <p:cTn id="94" fill="hold">
                            <p:stCondLst>
                              <p:cond delay="6000"/>
                            </p:stCondLst>
                            <p:childTnLst>
                              <p:par>
                                <p:cTn id="95" presetID="2" presetClass="entr" presetSubtype="8" decel="100000" fill="hold" grpId="0" nodeType="afterEffect">
                                  <p:stCondLst>
                                    <p:cond delay="0"/>
                                  </p:stCondLst>
                                  <p:childTnLst>
                                    <p:set>
                                      <p:cBhvr>
                                        <p:cTn id="96" dur="1" fill="hold">
                                          <p:stCondLst>
                                            <p:cond delay="0"/>
                                          </p:stCondLst>
                                        </p:cTn>
                                        <p:tgtEl>
                                          <p:spTgt spid="100"/>
                                        </p:tgtEl>
                                        <p:attrNameLst>
                                          <p:attrName>style.visibility</p:attrName>
                                        </p:attrNameLst>
                                      </p:cBhvr>
                                      <p:to>
                                        <p:strVal val="visible"/>
                                      </p:to>
                                    </p:set>
                                    <p:anim calcmode="lin" valueType="num">
                                      <p:cBhvr additive="base">
                                        <p:cTn id="97" dur="500" fill="hold"/>
                                        <p:tgtEl>
                                          <p:spTgt spid="100"/>
                                        </p:tgtEl>
                                        <p:attrNameLst>
                                          <p:attrName>ppt_x</p:attrName>
                                        </p:attrNameLst>
                                      </p:cBhvr>
                                      <p:tavLst>
                                        <p:tav tm="0">
                                          <p:val>
                                            <p:strVal val="0-#ppt_w/2"/>
                                          </p:val>
                                        </p:tav>
                                        <p:tav tm="100000">
                                          <p:val>
                                            <p:strVal val="#ppt_x"/>
                                          </p:val>
                                        </p:tav>
                                      </p:tavLst>
                                    </p:anim>
                                    <p:anim calcmode="lin" valueType="num">
                                      <p:cBhvr additive="base">
                                        <p:cTn id="98" dur="500" fill="hold"/>
                                        <p:tgtEl>
                                          <p:spTgt spid="100"/>
                                        </p:tgtEl>
                                        <p:attrNameLst>
                                          <p:attrName>ppt_y</p:attrName>
                                        </p:attrNameLst>
                                      </p:cBhvr>
                                      <p:tavLst>
                                        <p:tav tm="0">
                                          <p:val>
                                            <p:strVal val="#ppt_y"/>
                                          </p:val>
                                        </p:tav>
                                        <p:tav tm="100000">
                                          <p:val>
                                            <p:strVal val="#ppt_y"/>
                                          </p:val>
                                        </p:tav>
                                      </p:tavLst>
                                    </p:anim>
                                  </p:childTnLst>
                                </p:cTn>
                              </p:par>
                              <p:par>
                                <p:cTn id="99" presetID="2" presetClass="entr" presetSubtype="1" decel="100000" fill="hold" grpId="0" nodeType="withEffect">
                                  <p:stCondLst>
                                    <p:cond delay="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fill="hold"/>
                                        <p:tgtEl>
                                          <p:spTgt spid="99"/>
                                        </p:tgtEl>
                                        <p:attrNameLst>
                                          <p:attrName>ppt_x</p:attrName>
                                        </p:attrNameLst>
                                      </p:cBhvr>
                                      <p:tavLst>
                                        <p:tav tm="0">
                                          <p:val>
                                            <p:strVal val="#ppt_x"/>
                                          </p:val>
                                        </p:tav>
                                        <p:tav tm="100000">
                                          <p:val>
                                            <p:strVal val="#ppt_x"/>
                                          </p:val>
                                        </p:tav>
                                      </p:tavLst>
                                    </p:anim>
                                    <p:anim calcmode="lin" valueType="num">
                                      <p:cBhvr additive="base">
                                        <p:cTn id="102" dur="500" fill="hold"/>
                                        <p:tgtEl>
                                          <p:spTgt spid="99"/>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101">
                                            <p:txEl>
                                              <p:pRg st="0" end="0"/>
                                            </p:txEl>
                                          </p:spTgt>
                                        </p:tgtEl>
                                        <p:attrNameLst>
                                          <p:attrName>style.visibility</p:attrName>
                                        </p:attrNameLst>
                                      </p:cBhvr>
                                      <p:to>
                                        <p:strVal val="visible"/>
                                      </p:to>
                                    </p:set>
                                    <p:animEffect transition="in" filter="fade">
                                      <p:cBhvr>
                                        <p:cTn id="105" dur="500"/>
                                        <p:tgtEl>
                                          <p:spTgt spid="101">
                                            <p:txEl>
                                              <p:pRg st="0" end="0"/>
                                            </p:txEl>
                                          </p:spTgt>
                                        </p:tgtEl>
                                      </p:cBhvr>
                                    </p:animEffect>
                                  </p:childTnLst>
                                </p:cTn>
                              </p:par>
                            </p:childTnLst>
                          </p:cTn>
                        </p:par>
                        <p:par>
                          <p:cTn id="106" fill="hold">
                            <p:stCondLst>
                              <p:cond delay="6500"/>
                            </p:stCondLst>
                            <p:childTnLst>
                              <p:par>
                                <p:cTn id="107" presetID="10" presetClass="entr" presetSubtype="0" fill="hold" grpId="0" nodeType="afterEffect">
                                  <p:stCondLst>
                                    <p:cond delay="0"/>
                                  </p:stCondLst>
                                  <p:childTnLst>
                                    <p:set>
                                      <p:cBhvr>
                                        <p:cTn id="108" dur="1" fill="hold">
                                          <p:stCondLst>
                                            <p:cond delay="0"/>
                                          </p:stCondLst>
                                        </p:cTn>
                                        <p:tgtEl>
                                          <p:spTgt spid="103">
                                            <p:txEl>
                                              <p:pRg st="0" end="0"/>
                                            </p:txEl>
                                          </p:spTgt>
                                        </p:tgtEl>
                                        <p:attrNameLst>
                                          <p:attrName>style.visibility</p:attrName>
                                        </p:attrNameLst>
                                      </p:cBhvr>
                                      <p:to>
                                        <p:strVal val="visible"/>
                                      </p:to>
                                    </p:set>
                                    <p:animEffect transition="in" filter="fade">
                                      <p:cBhvr>
                                        <p:cTn id="109" dur="250"/>
                                        <p:tgtEl>
                                          <p:spTgt spid="103">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7">
                                            <p:txEl>
                                              <p:pRg st="0" end="0"/>
                                            </p:txEl>
                                          </p:spTgt>
                                        </p:tgtEl>
                                        <p:attrNameLst>
                                          <p:attrName>style.visibility</p:attrName>
                                        </p:attrNameLst>
                                      </p:cBhvr>
                                      <p:to>
                                        <p:strVal val="visible"/>
                                      </p:to>
                                    </p:set>
                                    <p:animEffect transition="in" filter="fade">
                                      <p:cBhvr>
                                        <p:cTn id="112" dur="250"/>
                                        <p:tgtEl>
                                          <p:spTgt spid="117">
                                            <p:txEl>
                                              <p:pRg st="0" end="0"/>
                                            </p:txEl>
                                          </p:spTgt>
                                        </p:tgtEl>
                                      </p:cBhvr>
                                    </p:animEffect>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108"/>
                                        </p:tgtEl>
                                        <p:attrNameLst>
                                          <p:attrName>style.visibility</p:attrName>
                                        </p:attrNameLst>
                                      </p:cBhvr>
                                      <p:to>
                                        <p:strVal val="visible"/>
                                      </p:to>
                                    </p:set>
                                    <p:animEffect transition="in" filter="wipe(left)">
                                      <p:cBhvr>
                                        <p:cTn id="116" dur="500"/>
                                        <p:tgtEl>
                                          <p:spTgt spid="108"/>
                                        </p:tgtEl>
                                      </p:cBhvr>
                                    </p:animEffect>
                                  </p:childTnLst>
                                </p:cTn>
                              </p:par>
                            </p:childTnLst>
                          </p:cTn>
                        </p:par>
                        <p:par>
                          <p:cTn id="117" fill="hold">
                            <p:stCondLst>
                              <p:cond delay="7500"/>
                            </p:stCondLst>
                            <p:childTnLst>
                              <p:par>
                                <p:cTn id="118" presetID="2" presetClass="entr" presetSubtype="8" decel="100000" fill="hold" grpId="0" nodeType="afterEffect">
                                  <p:stCondLst>
                                    <p:cond delay="0"/>
                                  </p:stCondLst>
                                  <p:childTnLst>
                                    <p:set>
                                      <p:cBhvr>
                                        <p:cTn id="119" dur="1" fill="hold">
                                          <p:stCondLst>
                                            <p:cond delay="0"/>
                                          </p:stCondLst>
                                        </p:cTn>
                                        <p:tgtEl>
                                          <p:spTgt spid="106"/>
                                        </p:tgtEl>
                                        <p:attrNameLst>
                                          <p:attrName>style.visibility</p:attrName>
                                        </p:attrNameLst>
                                      </p:cBhvr>
                                      <p:to>
                                        <p:strVal val="visible"/>
                                      </p:to>
                                    </p:set>
                                    <p:anim calcmode="lin" valueType="num">
                                      <p:cBhvr additive="base">
                                        <p:cTn id="120" dur="500" fill="hold"/>
                                        <p:tgtEl>
                                          <p:spTgt spid="106"/>
                                        </p:tgtEl>
                                        <p:attrNameLst>
                                          <p:attrName>ppt_x</p:attrName>
                                        </p:attrNameLst>
                                      </p:cBhvr>
                                      <p:tavLst>
                                        <p:tav tm="0">
                                          <p:val>
                                            <p:strVal val="0-#ppt_w/2"/>
                                          </p:val>
                                        </p:tav>
                                        <p:tav tm="100000">
                                          <p:val>
                                            <p:strVal val="#ppt_x"/>
                                          </p:val>
                                        </p:tav>
                                      </p:tavLst>
                                    </p:anim>
                                    <p:anim calcmode="lin" valueType="num">
                                      <p:cBhvr additive="base">
                                        <p:cTn id="121" dur="500" fill="hold"/>
                                        <p:tgtEl>
                                          <p:spTgt spid="106"/>
                                        </p:tgtEl>
                                        <p:attrNameLst>
                                          <p:attrName>ppt_y</p:attrName>
                                        </p:attrNameLst>
                                      </p:cBhvr>
                                      <p:tavLst>
                                        <p:tav tm="0">
                                          <p:val>
                                            <p:strVal val="#ppt_y"/>
                                          </p:val>
                                        </p:tav>
                                        <p:tav tm="100000">
                                          <p:val>
                                            <p:strVal val="#ppt_y"/>
                                          </p:val>
                                        </p:tav>
                                      </p:tavLst>
                                    </p:anim>
                                  </p:childTnLst>
                                </p:cTn>
                              </p:par>
                              <p:par>
                                <p:cTn id="122" presetID="2" presetClass="entr" presetSubtype="1" decel="100000" fill="hold" grpId="0" nodeType="withEffect">
                                  <p:stCondLst>
                                    <p:cond delay="0"/>
                                  </p:stCondLst>
                                  <p:childTnLst>
                                    <p:set>
                                      <p:cBhvr>
                                        <p:cTn id="123" dur="1" fill="hold">
                                          <p:stCondLst>
                                            <p:cond delay="0"/>
                                          </p:stCondLst>
                                        </p:cTn>
                                        <p:tgtEl>
                                          <p:spTgt spid="105"/>
                                        </p:tgtEl>
                                        <p:attrNameLst>
                                          <p:attrName>style.visibility</p:attrName>
                                        </p:attrNameLst>
                                      </p:cBhvr>
                                      <p:to>
                                        <p:strVal val="visible"/>
                                      </p:to>
                                    </p:set>
                                    <p:anim calcmode="lin" valueType="num">
                                      <p:cBhvr additive="base">
                                        <p:cTn id="124" dur="500" fill="hold"/>
                                        <p:tgtEl>
                                          <p:spTgt spid="105"/>
                                        </p:tgtEl>
                                        <p:attrNameLst>
                                          <p:attrName>ppt_x</p:attrName>
                                        </p:attrNameLst>
                                      </p:cBhvr>
                                      <p:tavLst>
                                        <p:tav tm="0">
                                          <p:val>
                                            <p:strVal val="#ppt_x"/>
                                          </p:val>
                                        </p:tav>
                                        <p:tav tm="100000">
                                          <p:val>
                                            <p:strVal val="#ppt_x"/>
                                          </p:val>
                                        </p:tav>
                                      </p:tavLst>
                                    </p:anim>
                                    <p:anim calcmode="lin" valueType="num">
                                      <p:cBhvr additive="base">
                                        <p:cTn id="125" dur="500" fill="hold"/>
                                        <p:tgtEl>
                                          <p:spTgt spid="105"/>
                                        </p:tgtEl>
                                        <p:attrNameLst>
                                          <p:attrName>ppt_y</p:attrName>
                                        </p:attrNameLst>
                                      </p:cBhvr>
                                      <p:tavLst>
                                        <p:tav tm="0">
                                          <p:val>
                                            <p:strVal val="0-#ppt_h/2"/>
                                          </p:val>
                                        </p:tav>
                                        <p:tav tm="100000">
                                          <p:val>
                                            <p:strVal val="#ppt_y"/>
                                          </p:val>
                                        </p:tav>
                                      </p:tavLst>
                                    </p:anim>
                                  </p:childTnLst>
                                </p:cTn>
                              </p:par>
                              <p:par>
                                <p:cTn id="126" presetID="10" presetClass="entr" presetSubtype="0" fill="hold" grpId="0" nodeType="withEffect">
                                  <p:stCondLst>
                                    <p:cond delay="0"/>
                                  </p:stCondLst>
                                  <p:childTnLst>
                                    <p:set>
                                      <p:cBhvr>
                                        <p:cTn id="127" dur="1" fill="hold">
                                          <p:stCondLst>
                                            <p:cond delay="0"/>
                                          </p:stCondLst>
                                        </p:cTn>
                                        <p:tgtEl>
                                          <p:spTgt spid="107">
                                            <p:txEl>
                                              <p:pRg st="0" end="0"/>
                                            </p:txEl>
                                          </p:spTgt>
                                        </p:tgtEl>
                                        <p:attrNameLst>
                                          <p:attrName>style.visibility</p:attrName>
                                        </p:attrNameLst>
                                      </p:cBhvr>
                                      <p:to>
                                        <p:strVal val="visible"/>
                                      </p:to>
                                    </p:set>
                                    <p:animEffect transition="in" filter="fade">
                                      <p:cBhvr>
                                        <p:cTn id="128" dur="500"/>
                                        <p:tgtEl>
                                          <p:spTgt spid="107">
                                            <p:txEl>
                                              <p:pRg st="0" end="0"/>
                                            </p:txEl>
                                          </p:spTgt>
                                        </p:tgtEl>
                                      </p:cBhvr>
                                    </p:animEffect>
                                  </p:childTnLst>
                                </p:cTn>
                              </p:par>
                            </p:childTnLst>
                          </p:cTn>
                        </p:par>
                        <p:par>
                          <p:cTn id="129" fill="hold">
                            <p:stCondLst>
                              <p:cond delay="8000"/>
                            </p:stCondLst>
                            <p:childTnLst>
                              <p:par>
                                <p:cTn id="130" presetID="10" presetClass="entr" presetSubtype="0" fill="hold" grpId="0" nodeType="afterEffect">
                                  <p:stCondLst>
                                    <p:cond delay="0"/>
                                  </p:stCondLst>
                                  <p:childTnLst>
                                    <p:set>
                                      <p:cBhvr>
                                        <p:cTn id="131" dur="1" fill="hold">
                                          <p:stCondLst>
                                            <p:cond delay="0"/>
                                          </p:stCondLst>
                                        </p:cTn>
                                        <p:tgtEl>
                                          <p:spTgt spid="109">
                                            <p:txEl>
                                              <p:pRg st="0" end="0"/>
                                            </p:txEl>
                                          </p:spTgt>
                                        </p:tgtEl>
                                        <p:attrNameLst>
                                          <p:attrName>style.visibility</p:attrName>
                                        </p:attrNameLst>
                                      </p:cBhvr>
                                      <p:to>
                                        <p:strVal val="visible"/>
                                      </p:to>
                                    </p:set>
                                    <p:animEffect transition="in" filter="fade">
                                      <p:cBhvr>
                                        <p:cTn id="132" dur="250"/>
                                        <p:tgtEl>
                                          <p:spTgt spid="109">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8">
                                            <p:txEl>
                                              <p:pRg st="0" end="0"/>
                                            </p:txEl>
                                          </p:spTgt>
                                        </p:tgtEl>
                                        <p:attrNameLst>
                                          <p:attrName>style.visibility</p:attrName>
                                        </p:attrNameLst>
                                      </p:cBhvr>
                                      <p:to>
                                        <p:strVal val="visible"/>
                                      </p:to>
                                    </p:set>
                                    <p:animEffect transition="in" filter="fade">
                                      <p:cBhvr>
                                        <p:cTn id="135" dur="250"/>
                                        <p:tgtEl>
                                          <p:spTgt spid="118">
                                            <p:txEl>
                                              <p:pRg st="0" end="0"/>
                                            </p:txEl>
                                          </p:spTgt>
                                        </p:tgtEl>
                                      </p:cBhvr>
                                    </p:animEffect>
                                  </p:childTnLst>
                                </p:cTn>
                              </p:par>
                            </p:childTnLst>
                          </p:cTn>
                        </p:par>
                        <p:par>
                          <p:cTn id="136" fill="hold">
                            <p:stCondLst>
                              <p:cond delay="8250"/>
                            </p:stCondLst>
                            <p:childTnLst>
                              <p:par>
                                <p:cTn id="137" presetID="22" presetClass="entr" presetSubtype="8" fill="hold" nodeType="afterEffect">
                                  <p:stCondLst>
                                    <p:cond delay="250"/>
                                  </p:stCondLst>
                                  <p:childTnLst>
                                    <p:set>
                                      <p:cBhvr>
                                        <p:cTn id="138" dur="1" fill="hold">
                                          <p:stCondLst>
                                            <p:cond delay="0"/>
                                          </p:stCondLst>
                                        </p:cTn>
                                        <p:tgtEl>
                                          <p:spTgt spid="111"/>
                                        </p:tgtEl>
                                        <p:attrNameLst>
                                          <p:attrName>style.visibility</p:attrName>
                                        </p:attrNameLst>
                                      </p:cBhvr>
                                      <p:to>
                                        <p:strVal val="visible"/>
                                      </p:to>
                                    </p:set>
                                    <p:animEffect transition="in" filter="wipe(left)">
                                      <p:cBhvr>
                                        <p:cTn id="13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7"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250"/>
                        <p:tgtEl>
                          <p:spTgt spid="79"/>
                        </p:tgtEl>
                      </p:cBhvr>
                    </p:animEffect>
                  </p:childTnLst>
                </p:cTn>
              </p:par>
            </p:tnLst>
          </p:tmpl>
        </p:tmplLst>
      </p:bldP>
      <p:bldP spid="84" grpId="0" animBg="1"/>
      <p:bldP spid="85" grpId="0" animBg="1"/>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8" grpId="0" build="p">
        <p:tmplLst>
          <p:tmpl lvl="1">
            <p:tnLst>
              <p:par>
                <p:cTn presetID="10" presetClass="entr" presetSubtype="0"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250"/>
                        <p:tgtEl>
                          <p:spTgt spid="88"/>
                        </p:tgtEl>
                      </p:cBhvr>
                    </p:animEffect>
                  </p:childTnLst>
                </p:cTn>
              </p:par>
            </p:tnLst>
          </p:tmpl>
        </p:tmplLst>
      </p:bldP>
      <p:bldP spid="90" grpId="0" animBg="1"/>
      <p:bldP spid="91" grpId="0" animBg="1"/>
      <p:bldP spid="92" grpId="0" build="p">
        <p:tmplLst>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4" grpId="0" build="p">
        <p:tmplLst>
          <p:tmpl lvl="1">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250"/>
                        <p:tgtEl>
                          <p:spTgt spid="94"/>
                        </p:tgtEl>
                      </p:cBhvr>
                    </p:animEffect>
                  </p:childTnLst>
                </p:cTn>
              </p:par>
            </p:tnLst>
          </p:tmpl>
        </p:tmplLst>
      </p:bldP>
      <p:bldP spid="99" grpId="0" animBg="1"/>
      <p:bldP spid="100" grpId="0" animBg="1"/>
      <p:bldP spid="101" grpId="0" build="p">
        <p:tmplLst>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3" grpId="0" build="p">
        <p:tmplLst>
          <p:tmpl lvl="1">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250"/>
                        <p:tgtEl>
                          <p:spTgt spid="103"/>
                        </p:tgtEl>
                      </p:cBhvr>
                    </p:animEffect>
                  </p:childTnLst>
                </p:cTn>
              </p:par>
            </p:tnLst>
          </p:tmpl>
        </p:tmplLst>
      </p:bldP>
      <p:bldP spid="105" grpId="0" animBg="1"/>
      <p:bldP spid="106" grpId="0" animBg="1"/>
      <p:bldP spid="107" grpId="0" build="p">
        <p:tmplLst>
          <p:tmpl lvl="1">
            <p:tnLst>
              <p:par>
                <p:cTn presetID="10" presetClass="entr" presetSubtype="0" fill="hold" nodeType="with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9" grpId="0" build="p">
        <p:tmplLst>
          <p:tmpl lvl="1">
            <p:tnLst>
              <p:par>
                <p:cTn presetID="10" presetClass="entr" presetSubtype="0"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250"/>
                        <p:tgtEl>
                          <p:spTgt spid="109"/>
                        </p:tgtEl>
                      </p:cBhvr>
                    </p:animEffect>
                  </p:childTnLst>
                </p:cTn>
              </p:par>
            </p:tnLst>
          </p:tmpl>
        </p:tmplLst>
      </p:bldP>
      <p:bldP spid="114" grpId="0" build="p">
        <p:tmplLst>
          <p:tmpl lvl="1">
            <p:tnLst>
              <p:par>
                <p:cTn presetID="10" presetClass="entr" presetSubtype="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250"/>
                        <p:tgtEl>
                          <p:spTgt spid="114"/>
                        </p:tgtEl>
                      </p:cBhvr>
                    </p:animEffect>
                  </p:childTnLst>
                </p:cTn>
              </p:par>
            </p:tnLst>
          </p:tmpl>
        </p:tmplLst>
      </p:bldP>
      <p:bldP spid="115" grpId="0" build="p">
        <p:tmplLst>
          <p:tmpl lvl="1">
            <p:tnLst>
              <p:par>
                <p:cTn presetID="10" presetClass="entr" presetSubtype="0" fill="hold" nodeType="with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250"/>
                        <p:tgtEl>
                          <p:spTgt spid="115"/>
                        </p:tgtEl>
                      </p:cBhvr>
                    </p:animEffect>
                  </p:childTnLst>
                </p:cTn>
              </p:par>
            </p:tnLst>
          </p:tmpl>
        </p:tmplLst>
      </p:bldP>
      <p:bldP spid="116" grpId="0" build="p">
        <p:tmplLst>
          <p:tmpl lvl="1">
            <p:tnLst>
              <p:par>
                <p:cTn presetID="10" presetClass="entr" presetSubtype="0" fill="hold" nodeType="with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250"/>
                        <p:tgtEl>
                          <p:spTgt spid="116"/>
                        </p:tgtEl>
                      </p:cBhvr>
                    </p:animEffect>
                  </p:childTnLst>
                </p:cTn>
              </p:par>
            </p:tnLst>
          </p:tmpl>
        </p:tmplLst>
      </p:bldP>
      <p:bldP spid="117" grpId="0" build="p">
        <p:tmplLst>
          <p:tmpl lvl="1">
            <p:tnLst>
              <p:par>
                <p:cTn presetID="10" presetClass="entr" presetSubtype="0" fill="hold"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250"/>
                        <p:tgtEl>
                          <p:spTgt spid="117"/>
                        </p:tgtEl>
                      </p:cBhvr>
                    </p:animEffect>
                  </p:childTnLst>
                </p:cTn>
              </p:par>
            </p:tnLst>
          </p:tmpl>
        </p:tmplLst>
      </p:bldP>
      <p:bldP spid="118" grpId="0" build="p">
        <p:tmplLst>
          <p:tmpl lvl="1">
            <p:tnLst>
              <p:par>
                <p:cTn presetID="10" presetClass="entr" presetSubtype="0" fill="hold"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250"/>
                        <p:tgtEl>
                          <p:spTgt spid="11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12" name="対角する 2 つの角を切り取った四角形 11"/>
          <p:cNvSpPr/>
          <p:nvPr userDrawn="1"/>
        </p:nvSpPr>
        <p:spPr>
          <a:xfrm rot="21226749">
            <a:off x="2590413"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3" name="対角する 2 つの角を切り取った四角形 12"/>
          <p:cNvSpPr/>
          <p:nvPr userDrawn="1"/>
        </p:nvSpPr>
        <p:spPr>
          <a:xfrm rot="21054230">
            <a:off x="2290842"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テキスト プレースホルダー 22"/>
          <p:cNvSpPr>
            <a:spLocks noGrp="1"/>
          </p:cNvSpPr>
          <p:nvPr>
            <p:ph type="body" sz="quarter" idx="15" hasCustomPrompt="1"/>
          </p:nvPr>
        </p:nvSpPr>
        <p:spPr>
          <a:xfrm>
            <a:off x="2302445"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15" name="テキスト プレースホルダー 22"/>
          <p:cNvSpPr>
            <a:spLocks noGrp="1"/>
          </p:cNvSpPr>
          <p:nvPr>
            <p:ph type="body" sz="quarter" idx="13" hasCustomPrompt="1"/>
          </p:nvPr>
        </p:nvSpPr>
        <p:spPr>
          <a:xfrm>
            <a:off x="1956047"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16" name="テキスト プレースホルダー 5"/>
          <p:cNvSpPr>
            <a:spLocks noGrp="1"/>
          </p:cNvSpPr>
          <p:nvPr>
            <p:ph type="body" sz="quarter" idx="14" hasCustomPrompt="1"/>
          </p:nvPr>
        </p:nvSpPr>
        <p:spPr>
          <a:xfrm>
            <a:off x="1942406"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7" name="対角する 2 つの角を切り取った四角形 16"/>
          <p:cNvSpPr/>
          <p:nvPr userDrawn="1"/>
        </p:nvSpPr>
        <p:spPr>
          <a:xfrm rot="21226749">
            <a:off x="7929567"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054230">
            <a:off x="7629996"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テキスト プレースホルダー 22"/>
          <p:cNvSpPr>
            <a:spLocks noGrp="1"/>
          </p:cNvSpPr>
          <p:nvPr>
            <p:ph type="body" sz="quarter" idx="16" hasCustomPrompt="1"/>
          </p:nvPr>
        </p:nvSpPr>
        <p:spPr>
          <a:xfrm>
            <a:off x="7641599"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0" name="テキスト プレースホルダー 22"/>
          <p:cNvSpPr>
            <a:spLocks noGrp="1"/>
          </p:cNvSpPr>
          <p:nvPr>
            <p:ph type="body" sz="quarter" idx="17" hasCustomPrompt="1"/>
          </p:nvPr>
        </p:nvSpPr>
        <p:spPr>
          <a:xfrm>
            <a:off x="7295201"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1" name="テキスト プレースホルダー 5"/>
          <p:cNvSpPr>
            <a:spLocks noGrp="1"/>
          </p:cNvSpPr>
          <p:nvPr>
            <p:ph type="body" sz="quarter" idx="18" hasCustomPrompt="1"/>
          </p:nvPr>
        </p:nvSpPr>
        <p:spPr>
          <a:xfrm>
            <a:off x="7281560"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対角する 2 つの角を切り取った四角形 23"/>
          <p:cNvSpPr/>
          <p:nvPr userDrawn="1"/>
        </p:nvSpPr>
        <p:spPr>
          <a:xfrm rot="21226749">
            <a:off x="13233956" y="3017152"/>
            <a:ext cx="2809597" cy="28095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対角する 2 つの角を切り取った四角形 24"/>
          <p:cNvSpPr/>
          <p:nvPr userDrawn="1"/>
        </p:nvSpPr>
        <p:spPr>
          <a:xfrm rot="21054230">
            <a:off x="12934385" y="2827642"/>
            <a:ext cx="2809597" cy="280959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テキスト プレースホルダー 22"/>
          <p:cNvSpPr>
            <a:spLocks noGrp="1"/>
          </p:cNvSpPr>
          <p:nvPr>
            <p:ph type="body" sz="quarter" idx="19" hasCustomPrompt="1"/>
          </p:nvPr>
        </p:nvSpPr>
        <p:spPr>
          <a:xfrm>
            <a:off x="12945988" y="3711400"/>
            <a:ext cx="2952328" cy="1080120"/>
          </a:xfrm>
        </p:spPr>
        <p:txBody>
          <a:bodyPr anchor="ctr">
            <a:normAutofit/>
          </a:bodyPr>
          <a:lstStyle>
            <a:lvl1pPr algn="ctr">
              <a:defRPr sz="6000">
                <a:solidFill>
                  <a:schemeClr val="bg1"/>
                </a:solidFill>
                <a:latin typeface="+mj-lt"/>
              </a:defRPr>
            </a:lvl1pPr>
          </a:lstStyle>
          <a:p>
            <a:pPr lvl="0"/>
            <a:r>
              <a:rPr lang="en-US" dirty="0" smtClean="0"/>
              <a:t>KEYWORD</a:t>
            </a:r>
            <a:endParaRPr lang="en-US" dirty="0"/>
          </a:p>
        </p:txBody>
      </p:sp>
      <p:sp>
        <p:nvSpPr>
          <p:cNvPr id="27" name="テキスト プレースホルダー 22"/>
          <p:cNvSpPr>
            <a:spLocks noGrp="1"/>
          </p:cNvSpPr>
          <p:nvPr>
            <p:ph type="body" sz="quarter" idx="20" hasCustomPrompt="1"/>
          </p:nvPr>
        </p:nvSpPr>
        <p:spPr>
          <a:xfrm>
            <a:off x="12599590" y="6133191"/>
            <a:ext cx="475252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8" name="テキスト プレースホルダー 5"/>
          <p:cNvSpPr>
            <a:spLocks noGrp="1"/>
          </p:cNvSpPr>
          <p:nvPr>
            <p:ph type="body" sz="quarter" idx="21" hasCustomPrompt="1"/>
          </p:nvPr>
        </p:nvSpPr>
        <p:spPr>
          <a:xfrm>
            <a:off x="12585949" y="6795376"/>
            <a:ext cx="4766168" cy="223655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4937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250"/>
                                        <p:tgtEl>
                                          <p:spTgt spid="1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250"/>
                                        <p:tgtEl>
                                          <p:spTgt spid="16">
                                            <p:txEl>
                                              <p:pRg st="0" end="0"/>
                                            </p:txEl>
                                          </p:spTgt>
                                        </p:tgtEl>
                                      </p:cBhvr>
                                    </p:animEffect>
                                  </p:childTnLst>
                                </p:cTn>
                              </p:par>
                            </p:childTnLst>
                          </p:cTn>
                        </p:par>
                        <p:par>
                          <p:cTn id="40" fill="hold">
                            <p:stCondLst>
                              <p:cond delay="1500"/>
                            </p:stCondLst>
                            <p:childTnLst>
                              <p:par>
                                <p:cTn id="41" presetID="2" presetClass="entr" presetSubtype="8" decel="100000" fill="hold" grpId="0" nodeType="afterEffect">
                                  <p:stCondLst>
                                    <p:cond delay="50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1" decel="100000" fill="hold" grpId="0" nodeType="withEffect">
                                  <p:stCondLst>
                                    <p:cond delay="5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10" presetClass="entr" presetSubtype="0" fill="hold" grpId="0" nodeType="withEffect">
                                  <p:stCondLst>
                                    <p:cond delay="500"/>
                                  </p:stCondLst>
                                  <p:childTnLst>
                                    <p:set>
                                      <p:cBhvr>
                                        <p:cTn id="50" dur="1" fill="hold">
                                          <p:stCondLst>
                                            <p:cond delay="0"/>
                                          </p:stCondLst>
                                        </p:cTn>
                                        <p:tgtEl>
                                          <p:spTgt spid="19">
                                            <p:txEl>
                                              <p:pRg st="0" end="0"/>
                                            </p:txEl>
                                          </p:spTgt>
                                        </p:tgtEl>
                                        <p:attrNameLst>
                                          <p:attrName>style.visibility</p:attrName>
                                        </p:attrNameLst>
                                      </p:cBhvr>
                                      <p:to>
                                        <p:strVal val="visible"/>
                                      </p:to>
                                    </p:set>
                                    <p:animEffect transition="in" filter="fade">
                                      <p:cBhvr>
                                        <p:cTn id="51" dur="500"/>
                                        <p:tgtEl>
                                          <p:spTgt spid="19">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250"/>
                                        <p:tgtEl>
                                          <p:spTgt spid="20">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animEffect transition="in" filter="fade">
                                      <p:cBhvr>
                                        <p:cTn id="58" dur="250"/>
                                        <p:tgtEl>
                                          <p:spTgt spid="21">
                                            <p:txEl>
                                              <p:pRg st="0" end="0"/>
                                            </p:txEl>
                                          </p:spTgt>
                                        </p:tgtEl>
                                      </p:cBhvr>
                                    </p:animEffect>
                                  </p:childTnLst>
                                </p:cTn>
                              </p:par>
                            </p:childTnLst>
                          </p:cTn>
                        </p:par>
                        <p:par>
                          <p:cTn id="59" fill="hold">
                            <p:stCondLst>
                              <p:cond delay="2750"/>
                            </p:stCondLst>
                            <p:childTnLst>
                              <p:par>
                                <p:cTn id="60" presetID="2" presetClass="entr" presetSubtype="8" decel="100000" fill="hold" grpId="0" nodeType="afterEffect">
                                  <p:stCondLst>
                                    <p:cond delay="50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0-#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par>
                                <p:cTn id="64" presetID="2" presetClass="entr" presetSubtype="1" decel="100000" fill="hold" grpId="0" nodeType="withEffect">
                                  <p:stCondLst>
                                    <p:cond delay="50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0-#ppt_h/2"/>
                                          </p:val>
                                        </p:tav>
                                        <p:tav tm="100000">
                                          <p:val>
                                            <p:strVal val="#ppt_y"/>
                                          </p:val>
                                        </p:tav>
                                      </p:tavLst>
                                    </p:anim>
                                  </p:childTnLst>
                                </p:cTn>
                              </p:par>
                              <p:par>
                                <p:cTn id="68" presetID="10" presetClass="entr" presetSubtype="0" fill="hold" grpId="0" nodeType="withEffect">
                                  <p:stCondLst>
                                    <p:cond delay="50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fade">
                                      <p:cBhvr>
                                        <p:cTn id="70" dur="500"/>
                                        <p:tgtEl>
                                          <p:spTgt spid="26">
                                            <p:txEl>
                                              <p:pRg st="0" end="0"/>
                                            </p:txEl>
                                          </p:spTgt>
                                        </p:tgtEl>
                                      </p:cBhvr>
                                    </p:animEffect>
                                  </p:childTnLst>
                                </p:cTn>
                              </p:par>
                            </p:childTnLst>
                          </p:cTn>
                        </p:par>
                        <p:par>
                          <p:cTn id="71" fill="hold">
                            <p:stCondLst>
                              <p:cond delay="3750"/>
                            </p:stCondLst>
                            <p:childTnLst>
                              <p:par>
                                <p:cTn id="72" presetID="10" presetClass="entr" presetSubtype="0" fill="hold" grpId="0" nodeType="afterEffect">
                                  <p:stCondLst>
                                    <p:cond delay="0"/>
                                  </p:stCondLst>
                                  <p:childTnLst>
                                    <p:set>
                                      <p:cBhvr>
                                        <p:cTn id="73" dur="1" fill="hold">
                                          <p:stCondLst>
                                            <p:cond delay="0"/>
                                          </p:stCondLst>
                                        </p:cTn>
                                        <p:tgtEl>
                                          <p:spTgt spid="27">
                                            <p:txEl>
                                              <p:pRg st="0" end="0"/>
                                            </p:txEl>
                                          </p:spTgt>
                                        </p:tgtEl>
                                        <p:attrNameLst>
                                          <p:attrName>style.visibility</p:attrName>
                                        </p:attrNameLst>
                                      </p:cBhvr>
                                      <p:to>
                                        <p:strVal val="visible"/>
                                      </p:to>
                                    </p:set>
                                    <p:animEffect transition="in" filter="fade">
                                      <p:cBhvr>
                                        <p:cTn id="74" dur="250"/>
                                        <p:tgtEl>
                                          <p:spTgt spid="27">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xEl>
                                              <p:pRg st="0" end="0"/>
                                            </p:txEl>
                                          </p:spTgt>
                                        </p:tgtEl>
                                        <p:attrNameLst>
                                          <p:attrName>style.visibility</p:attrName>
                                        </p:attrNameLst>
                                      </p:cBhvr>
                                      <p:to>
                                        <p:strVal val="visible"/>
                                      </p:to>
                                    </p:set>
                                    <p:animEffect transition="in" filter="fade">
                                      <p:cBhvr>
                                        <p:cTn id="77" dur="2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2" grpId="0"/>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25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250"/>
                        <p:tgtEl>
                          <p:spTgt spid="16"/>
                        </p:tgtEl>
                      </p:cBhvr>
                    </p:animEffect>
                  </p:childTnLst>
                </p:cTn>
              </p:par>
            </p:tnLst>
          </p:tmpl>
        </p:tmplLst>
      </p:bldP>
      <p:bldP spid="17" grpId="0" animBg="1"/>
      <p:bldP spid="18" grpId="0" animBg="1"/>
      <p:bldP spid="19" grpId="0" build="p">
        <p:tmplLst>
          <p:tmpl lvl="1">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250"/>
                        <p:tgtEl>
                          <p:spTgt spid="21"/>
                        </p:tgtEl>
                      </p:cBhvr>
                    </p:animEffect>
                  </p:childTnLst>
                </p:cTn>
              </p:par>
            </p:tnLst>
          </p:tmpl>
        </p:tmplLst>
      </p:bldP>
      <p:bldP spid="24" grpId="0" animBg="1"/>
      <p:bldP spid="25" grpId="0" animBg="1"/>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5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250"/>
                        <p:tgtEl>
                          <p:spTgt spid="2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37" name="ひし形 36"/>
          <p:cNvSpPr/>
          <p:nvPr userDrawn="1"/>
        </p:nvSpPr>
        <p:spPr>
          <a:xfrm>
            <a:off x="3526582" y="2119164"/>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ひし形 35"/>
          <p:cNvSpPr/>
          <p:nvPr userDrawn="1"/>
        </p:nvSpPr>
        <p:spPr>
          <a:xfrm>
            <a:off x="3549215" y="65116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ひし形 34"/>
          <p:cNvSpPr/>
          <p:nvPr userDrawn="1"/>
        </p:nvSpPr>
        <p:spPr>
          <a:xfrm>
            <a:off x="568682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ひし形 32"/>
          <p:cNvSpPr/>
          <p:nvPr userDrawn="1"/>
        </p:nvSpPr>
        <p:spPr>
          <a:xfrm>
            <a:off x="1366342" y="4308552"/>
            <a:ext cx="2664296" cy="2664296"/>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3526582" y="2364336"/>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ひし形 29"/>
          <p:cNvSpPr/>
          <p:nvPr userDrawn="1"/>
        </p:nvSpPr>
        <p:spPr>
          <a:xfrm>
            <a:off x="1615055" y="4308552"/>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ひし形 30"/>
          <p:cNvSpPr/>
          <p:nvPr userDrawn="1"/>
        </p:nvSpPr>
        <p:spPr>
          <a:xfrm>
            <a:off x="3546302" y="6252768"/>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ひし形 31"/>
          <p:cNvSpPr/>
          <p:nvPr userDrawn="1"/>
        </p:nvSpPr>
        <p:spPr>
          <a:xfrm>
            <a:off x="5431479" y="4315408"/>
            <a:ext cx="2664296" cy="2664296"/>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右矢印 5"/>
          <p:cNvSpPr/>
          <p:nvPr userDrawn="1"/>
        </p:nvSpPr>
        <p:spPr>
          <a:xfrm rot="2700000">
            <a:off x="5576571" y="4393111"/>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右矢印 37"/>
          <p:cNvSpPr/>
          <p:nvPr userDrawn="1"/>
        </p:nvSpPr>
        <p:spPr>
          <a:xfrm rot="8100000">
            <a:off x="5553936" y="6319080"/>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右矢印 38"/>
          <p:cNvSpPr/>
          <p:nvPr userDrawn="1"/>
        </p:nvSpPr>
        <p:spPr>
          <a:xfrm rot="13500000">
            <a:off x="3681728" y="6295201"/>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右矢印 39"/>
          <p:cNvSpPr/>
          <p:nvPr userDrawn="1"/>
        </p:nvSpPr>
        <p:spPr>
          <a:xfrm rot="18900000">
            <a:off x="3681728" y="4374864"/>
            <a:ext cx="492696" cy="612068"/>
          </a:xfrm>
          <a:prstGeom prst="rightArrow">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テキスト プレースホルダー 22"/>
          <p:cNvSpPr>
            <a:spLocks noGrp="1"/>
          </p:cNvSpPr>
          <p:nvPr>
            <p:ph type="body" sz="quarter" idx="15" hasCustomPrompt="1"/>
          </p:nvPr>
        </p:nvSpPr>
        <p:spPr>
          <a:xfrm>
            <a:off x="3742606" y="3055268"/>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2" name="テキスト プレースホルダー 22"/>
          <p:cNvSpPr>
            <a:spLocks noGrp="1"/>
          </p:cNvSpPr>
          <p:nvPr>
            <p:ph type="body" sz="quarter" idx="16" hasCustomPrompt="1"/>
          </p:nvPr>
        </p:nvSpPr>
        <p:spPr>
          <a:xfrm>
            <a:off x="5758830"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3" name="テキスト プレースホルダー 22"/>
          <p:cNvSpPr>
            <a:spLocks noGrp="1"/>
          </p:cNvSpPr>
          <p:nvPr>
            <p:ph type="body" sz="quarter" idx="17" hasCustomPrompt="1"/>
          </p:nvPr>
        </p:nvSpPr>
        <p:spPr>
          <a:xfrm>
            <a:off x="3742606" y="7159724"/>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sp>
        <p:nvSpPr>
          <p:cNvPr id="44" name="テキスト プレースホルダー 22"/>
          <p:cNvSpPr>
            <a:spLocks noGrp="1"/>
          </p:cNvSpPr>
          <p:nvPr>
            <p:ph type="body" sz="quarter" idx="18" hasCustomPrompt="1"/>
          </p:nvPr>
        </p:nvSpPr>
        <p:spPr>
          <a:xfrm>
            <a:off x="1654374" y="5071492"/>
            <a:ext cx="2232248" cy="1080120"/>
          </a:xfrm>
        </p:spPr>
        <p:txBody>
          <a:bodyPr anchor="ctr">
            <a:normAutofit/>
          </a:bodyPr>
          <a:lstStyle>
            <a:lvl1pPr algn="ctr">
              <a:defRPr sz="4800">
                <a:solidFill>
                  <a:schemeClr val="bg1"/>
                </a:solidFill>
                <a:latin typeface="+mj-lt"/>
              </a:defRPr>
            </a:lvl1pPr>
          </a:lstStyle>
          <a:p>
            <a:pPr lvl="0"/>
            <a:r>
              <a:rPr lang="en-US" dirty="0" smtClean="0"/>
              <a:t>TEXT</a:t>
            </a:r>
            <a:endParaRPr lang="en-US" dirty="0"/>
          </a:p>
        </p:txBody>
      </p:sp>
      <p:pic>
        <p:nvPicPr>
          <p:cNvPr id="48" name="図 4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49"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0"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70333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 decel="100000" fill="hold" grpId="0" nodeType="after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0-#ppt_h/2"/>
                                          </p:val>
                                        </p:tav>
                                        <p:tav tm="100000">
                                          <p:val>
                                            <p:strVal val="#ppt_y"/>
                                          </p:val>
                                        </p:tav>
                                      </p:tavLst>
                                    </p:anim>
                                  </p:childTnLst>
                                </p:cTn>
                              </p:par>
                              <p:par>
                                <p:cTn id="26" presetID="2" presetClass="entr" presetSubtype="9" decel="10000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50"/>
                                  </p:stCondLst>
                                  <p:childTnLst>
                                    <p:set>
                                      <p:cBhvr>
                                        <p:cTn id="31" dur="1" fill="hold">
                                          <p:stCondLst>
                                            <p:cond delay="0"/>
                                          </p:stCondLst>
                                        </p:cTn>
                                        <p:tgtEl>
                                          <p:spTgt spid="41">
                                            <p:txEl>
                                              <p:pRg st="0" end="0"/>
                                            </p:txEl>
                                          </p:spTgt>
                                        </p:tgtEl>
                                        <p:attrNameLst>
                                          <p:attrName>style.visibility</p:attrName>
                                        </p:attrNameLst>
                                      </p:cBhvr>
                                      <p:to>
                                        <p:strVal val="visible"/>
                                      </p:to>
                                    </p:set>
                                    <p:animEffect transition="in" filter="fade">
                                      <p:cBhvr>
                                        <p:cTn id="32" dur="500"/>
                                        <p:tgtEl>
                                          <p:spTgt spid="41">
                                            <p:txEl>
                                              <p:pRg st="0" end="0"/>
                                            </p:txEl>
                                          </p:spTgt>
                                        </p:tgtEl>
                                      </p:cBhvr>
                                    </p:animEffect>
                                  </p:childTnLst>
                                </p:cTn>
                              </p:par>
                            </p:childTnLst>
                          </p:cTn>
                        </p:par>
                        <p:par>
                          <p:cTn id="33" fill="hold">
                            <p:stCondLst>
                              <p:cond delay="1500"/>
                            </p:stCondLst>
                            <p:childTnLst>
                              <p:par>
                                <p:cTn id="34" presetID="2" presetClass="entr" presetSubtype="9" decel="100000" fill="hold" grpId="0" nodeType="after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250" fill="hold"/>
                                        <p:tgtEl>
                                          <p:spTgt spid="6"/>
                                        </p:tgtEl>
                                        <p:attrNameLst>
                                          <p:attrName>ppt_x</p:attrName>
                                        </p:attrNameLst>
                                      </p:cBhvr>
                                      <p:tavLst>
                                        <p:tav tm="0">
                                          <p:val>
                                            <p:strVal val="0-#ppt_w/2"/>
                                          </p:val>
                                        </p:tav>
                                        <p:tav tm="100000">
                                          <p:val>
                                            <p:strVal val="#ppt_x"/>
                                          </p:val>
                                        </p:tav>
                                      </p:tavLst>
                                    </p:anim>
                                    <p:anim calcmode="lin" valueType="num">
                                      <p:cBhvr additive="base">
                                        <p:cTn id="37" dur="250" fill="hold"/>
                                        <p:tgtEl>
                                          <p:spTgt spid="6"/>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2" presetClass="entr" presetSubtype="2" decel="100000" fill="hold" grpId="0" nodeType="afterEffect">
                                  <p:stCondLst>
                                    <p:cond delay="25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3" decel="10000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1+#ppt_w/2"/>
                                          </p:val>
                                        </p:tav>
                                        <p:tav tm="100000">
                                          <p:val>
                                            <p:strVal val="#ppt_x"/>
                                          </p:val>
                                        </p:tav>
                                      </p:tavLst>
                                    </p:anim>
                                    <p:anim calcmode="lin" valueType="num">
                                      <p:cBhvr additive="base">
                                        <p:cTn id="46" dur="500" fill="hold"/>
                                        <p:tgtEl>
                                          <p:spTgt spid="32"/>
                                        </p:tgtEl>
                                        <p:attrNameLst>
                                          <p:attrName>ppt_y</p:attrName>
                                        </p:attrNameLst>
                                      </p:cBhvr>
                                      <p:tavLst>
                                        <p:tav tm="0">
                                          <p:val>
                                            <p:strVal val="0-#ppt_h/2"/>
                                          </p:val>
                                        </p:tav>
                                        <p:tav tm="100000">
                                          <p:val>
                                            <p:strVal val="#ppt_y"/>
                                          </p:val>
                                        </p:tav>
                                      </p:tavLst>
                                    </p:anim>
                                  </p:childTnLst>
                                </p:cTn>
                              </p:par>
                              <p:par>
                                <p:cTn id="47" presetID="10" presetClass="entr" presetSubtype="0" fill="hold" grpId="0" nodeType="withEffect">
                                  <p:stCondLst>
                                    <p:cond delay="25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fade">
                                      <p:cBhvr>
                                        <p:cTn id="49" dur="500"/>
                                        <p:tgtEl>
                                          <p:spTgt spid="42">
                                            <p:txEl>
                                              <p:pRg st="0" end="0"/>
                                            </p:txEl>
                                          </p:spTgt>
                                        </p:tgtEl>
                                      </p:cBhvr>
                                    </p:animEffect>
                                  </p:childTnLst>
                                </p:cTn>
                              </p:par>
                            </p:childTnLst>
                          </p:cTn>
                        </p:par>
                        <p:par>
                          <p:cTn id="50" fill="hold">
                            <p:stCondLst>
                              <p:cond delay="2750"/>
                            </p:stCondLst>
                            <p:childTnLst>
                              <p:par>
                                <p:cTn id="51" presetID="2" presetClass="entr" presetSubtype="3" decel="100000" fill="hold" grpId="0" nodeType="afterEffect">
                                  <p:stCondLst>
                                    <p:cond delay="25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250" fill="hold"/>
                                        <p:tgtEl>
                                          <p:spTgt spid="38"/>
                                        </p:tgtEl>
                                        <p:attrNameLst>
                                          <p:attrName>ppt_x</p:attrName>
                                        </p:attrNameLst>
                                      </p:cBhvr>
                                      <p:tavLst>
                                        <p:tav tm="0">
                                          <p:val>
                                            <p:strVal val="1+#ppt_w/2"/>
                                          </p:val>
                                        </p:tav>
                                        <p:tav tm="100000">
                                          <p:val>
                                            <p:strVal val="#ppt_x"/>
                                          </p:val>
                                        </p:tav>
                                      </p:tavLst>
                                    </p:anim>
                                    <p:anim calcmode="lin" valueType="num">
                                      <p:cBhvr additive="base">
                                        <p:cTn id="54" dur="25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3250"/>
                            </p:stCondLst>
                            <p:childTnLst>
                              <p:par>
                                <p:cTn id="56" presetID="2" presetClass="entr" presetSubtype="6" decel="100000" fill="hold" grpId="0" nodeType="afterEffect">
                                  <p:stCondLst>
                                    <p:cond delay="25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par>
                                <p:cTn id="64" presetID="10" presetClass="entr" presetSubtype="0" fill="hold" grpId="0" nodeType="withEffect">
                                  <p:stCondLst>
                                    <p:cond delay="250"/>
                                  </p:stCondLst>
                                  <p:childTnLst>
                                    <p:set>
                                      <p:cBhvr>
                                        <p:cTn id="65" dur="1" fill="hold">
                                          <p:stCondLst>
                                            <p:cond delay="0"/>
                                          </p:stCondLst>
                                        </p:cTn>
                                        <p:tgtEl>
                                          <p:spTgt spid="43">
                                            <p:txEl>
                                              <p:pRg st="0" end="0"/>
                                            </p:txEl>
                                          </p:spTgt>
                                        </p:tgtEl>
                                        <p:attrNameLst>
                                          <p:attrName>style.visibility</p:attrName>
                                        </p:attrNameLst>
                                      </p:cBhvr>
                                      <p:to>
                                        <p:strVal val="visible"/>
                                      </p:to>
                                    </p:set>
                                    <p:animEffect transition="in" filter="fade">
                                      <p:cBhvr>
                                        <p:cTn id="66" dur="500"/>
                                        <p:tgtEl>
                                          <p:spTgt spid="43">
                                            <p:txEl>
                                              <p:pRg st="0" end="0"/>
                                            </p:txEl>
                                          </p:spTgt>
                                        </p:tgtEl>
                                      </p:cBhvr>
                                    </p:animEffect>
                                  </p:childTnLst>
                                </p:cTn>
                              </p:par>
                            </p:childTnLst>
                          </p:cTn>
                        </p:par>
                        <p:par>
                          <p:cTn id="67" fill="hold">
                            <p:stCondLst>
                              <p:cond delay="4000"/>
                            </p:stCondLst>
                            <p:childTnLst>
                              <p:par>
                                <p:cTn id="68" presetID="2" presetClass="entr" presetSubtype="6" decel="100000" fill="hold" grpId="0" nodeType="afterEffect">
                                  <p:stCondLst>
                                    <p:cond delay="25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250" fill="hold"/>
                                        <p:tgtEl>
                                          <p:spTgt spid="39"/>
                                        </p:tgtEl>
                                        <p:attrNameLst>
                                          <p:attrName>ppt_x</p:attrName>
                                        </p:attrNameLst>
                                      </p:cBhvr>
                                      <p:tavLst>
                                        <p:tav tm="0">
                                          <p:val>
                                            <p:strVal val="1+#ppt_w/2"/>
                                          </p:val>
                                        </p:tav>
                                        <p:tav tm="100000">
                                          <p:val>
                                            <p:strVal val="#ppt_x"/>
                                          </p:val>
                                        </p:tav>
                                      </p:tavLst>
                                    </p:anim>
                                    <p:anim calcmode="lin" valueType="num">
                                      <p:cBhvr additive="base">
                                        <p:cTn id="71" dur="250" fill="hold"/>
                                        <p:tgtEl>
                                          <p:spTgt spid="39"/>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 presetClass="entr" presetSubtype="12" decel="100000" fill="hold" grpId="0" nodeType="afterEffect">
                                  <p:stCondLst>
                                    <p:cond delay="25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8" decel="100000" fill="hold" grpId="0" nodeType="withEffect">
                                  <p:stCondLst>
                                    <p:cond delay="25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par>
                                <p:cTn id="81" presetID="10" presetClass="entr" presetSubtype="0" fill="hold" grpId="0" nodeType="withEffect">
                                  <p:stCondLst>
                                    <p:cond delay="25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fade">
                                      <p:cBhvr>
                                        <p:cTn id="83" dur="500"/>
                                        <p:tgtEl>
                                          <p:spTgt spid="44">
                                            <p:txEl>
                                              <p:pRg st="0" end="0"/>
                                            </p:txEl>
                                          </p:spTgt>
                                        </p:tgtEl>
                                      </p:cBhvr>
                                    </p:animEffect>
                                  </p:childTnLst>
                                </p:cTn>
                              </p:par>
                            </p:childTnLst>
                          </p:cTn>
                        </p:par>
                        <p:par>
                          <p:cTn id="84" fill="hold">
                            <p:stCondLst>
                              <p:cond delay="5250"/>
                            </p:stCondLst>
                            <p:childTnLst>
                              <p:par>
                                <p:cTn id="85" presetID="2" presetClass="entr" presetSubtype="12" decel="100000" fill="hold" grpId="0" nodeType="afterEffect">
                                  <p:stCondLst>
                                    <p:cond delay="25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250" fill="hold"/>
                                        <p:tgtEl>
                                          <p:spTgt spid="40"/>
                                        </p:tgtEl>
                                        <p:attrNameLst>
                                          <p:attrName>ppt_x</p:attrName>
                                        </p:attrNameLst>
                                      </p:cBhvr>
                                      <p:tavLst>
                                        <p:tav tm="0">
                                          <p:val>
                                            <p:strVal val="0-#ppt_w/2"/>
                                          </p:val>
                                        </p:tav>
                                        <p:tav tm="100000">
                                          <p:val>
                                            <p:strVal val="#ppt_x"/>
                                          </p:val>
                                        </p:tav>
                                      </p:tavLst>
                                    </p:anim>
                                    <p:anim calcmode="lin" valueType="num">
                                      <p:cBhvr additive="base">
                                        <p:cTn id="88" dur="250" fill="hold"/>
                                        <p:tgtEl>
                                          <p:spTgt spid="40"/>
                                        </p:tgtEl>
                                        <p:attrNameLst>
                                          <p:attrName>ppt_y</p:attrName>
                                        </p:attrNameLst>
                                      </p:cBhvr>
                                      <p:tavLst>
                                        <p:tav tm="0">
                                          <p:val>
                                            <p:strVal val="1+#ppt_h/2"/>
                                          </p:val>
                                        </p:tav>
                                        <p:tav tm="100000">
                                          <p:val>
                                            <p:strVal val="#ppt_y"/>
                                          </p:val>
                                        </p:tav>
                                      </p:tavLst>
                                    </p:anim>
                                  </p:childTnLst>
                                </p:cTn>
                              </p:par>
                            </p:childTnLst>
                          </p:cTn>
                        </p:par>
                        <p:par>
                          <p:cTn id="89" fill="hold">
                            <p:stCondLst>
                              <p:cond delay="5750"/>
                            </p:stCondLst>
                            <p:childTnLst>
                              <p:par>
                                <p:cTn id="90" presetID="2" presetClass="entr" presetSubtype="8" decel="100000" fill="hold" nodeType="afterEffect">
                                  <p:stCondLst>
                                    <p:cond delay="50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0-#ppt_w/2"/>
                                          </p:val>
                                        </p:tav>
                                        <p:tav tm="100000">
                                          <p:val>
                                            <p:strVal val="#ppt_x"/>
                                          </p:val>
                                        </p:tav>
                                      </p:tavLst>
                                    </p:anim>
                                    <p:anim calcmode="lin" valueType="num">
                                      <p:cBhvr additive="base">
                                        <p:cTn id="93" dur="500" fill="hold"/>
                                        <p:tgtEl>
                                          <p:spTgt spid="48"/>
                                        </p:tgtEl>
                                        <p:attrNameLst>
                                          <p:attrName>ppt_y</p:attrName>
                                        </p:attrNameLst>
                                      </p:cBhvr>
                                      <p:tavLst>
                                        <p:tav tm="0">
                                          <p:val>
                                            <p:strVal val="#ppt_y"/>
                                          </p:val>
                                        </p:tav>
                                        <p:tav tm="100000">
                                          <p:val>
                                            <p:strVal val="#ppt_y"/>
                                          </p:val>
                                        </p:tav>
                                      </p:tavLst>
                                    </p:anim>
                                  </p:childTnLst>
                                </p:cTn>
                              </p:par>
                              <p:par>
                                <p:cTn id="94" presetID="2" presetClass="entr" presetSubtype="2" decel="100000" fill="hold" grpId="0" nodeType="withEffect">
                                  <p:stCondLst>
                                    <p:cond delay="500"/>
                                  </p:stCondLst>
                                  <p:childTnLst>
                                    <p:set>
                                      <p:cBhvr>
                                        <p:cTn id="95" dur="1" fill="hold">
                                          <p:stCondLst>
                                            <p:cond delay="0"/>
                                          </p:stCondLst>
                                        </p:cTn>
                                        <p:tgtEl>
                                          <p:spTgt spid="50">
                                            <p:txEl>
                                              <p:pRg st="0" end="0"/>
                                            </p:txEl>
                                          </p:spTgt>
                                        </p:tgtEl>
                                        <p:attrNameLst>
                                          <p:attrName>style.visibility</p:attrName>
                                        </p:attrNameLst>
                                      </p:cBhvr>
                                      <p:to>
                                        <p:strVal val="visible"/>
                                      </p:to>
                                    </p:set>
                                    <p:anim calcmode="lin" valueType="num">
                                      <p:cBhvr additive="base">
                                        <p:cTn id="96" dur="500" fill="hold"/>
                                        <p:tgtEl>
                                          <p:spTgt spid="50">
                                            <p:txEl>
                                              <p:pRg st="0" end="0"/>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50">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500"/>
                                  </p:stCondLst>
                                  <p:childTnLst>
                                    <p:set>
                                      <p:cBhvr>
                                        <p:cTn id="99" dur="1" fill="hold">
                                          <p:stCondLst>
                                            <p:cond delay="0"/>
                                          </p:stCondLst>
                                        </p:cTn>
                                        <p:tgtEl>
                                          <p:spTgt spid="49">
                                            <p:txEl>
                                              <p:pRg st="0" end="0"/>
                                            </p:txEl>
                                          </p:spTgt>
                                        </p:tgtEl>
                                        <p:attrNameLst>
                                          <p:attrName>style.visibility</p:attrName>
                                        </p:attrNameLst>
                                      </p:cBhvr>
                                      <p:to>
                                        <p:strVal val="visible"/>
                                      </p:to>
                                    </p:set>
                                    <p:anim calcmode="lin" valueType="num">
                                      <p:cBhvr additive="base">
                                        <p:cTn id="100"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6" grpId="0" animBg="1"/>
      <p:bldP spid="35" grpId="0" animBg="1"/>
      <p:bldP spid="33" grpId="0" animBg="1"/>
      <p:bldP spid="5" grpId="0"/>
      <p:bldP spid="2" grpId="0"/>
      <p:bldP spid="4" grpId="0" animBg="1"/>
      <p:bldP spid="30" grpId="0" animBg="1"/>
      <p:bldP spid="31" grpId="0" animBg="1"/>
      <p:bldP spid="32" grpId="0" animBg="1"/>
      <p:bldP spid="6" grpId="0" animBg="1"/>
      <p:bldP spid="38" grpId="0" animBg="1"/>
      <p:bldP spid="39" grpId="0" animBg="1"/>
      <p:bldP spid="40" grpId="0" animBg="1"/>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9" grpId="0" build="p">
        <p:tmplLst>
          <p:tmpl lvl="1">
            <p:tnLst>
              <p:par>
                <p:cTn presetID="2" presetClass="entr" presetSubtype="4"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build="p">
        <p:tmplLst>
          <p:tmpl lvl="1">
            <p:tnLst>
              <p:par>
                <p:cTn presetID="2" presetClass="entr" presetSubtype="2"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9" name="直角三角形 8"/>
          <p:cNvSpPr/>
          <p:nvPr userDrawn="1"/>
        </p:nvSpPr>
        <p:spPr>
          <a:xfrm rot="5400000">
            <a:off x="5821424" y="2469789"/>
            <a:ext cx="3322576" cy="3322576"/>
          </a:xfrm>
          <a:prstGeom prst="rtTriangle">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直角三角形 26"/>
          <p:cNvSpPr>
            <a:spLocks/>
          </p:cNvSpPr>
          <p:nvPr userDrawn="1"/>
        </p:nvSpPr>
        <p:spPr>
          <a:xfrm rot="10800000">
            <a:off x="9132774" y="2468772"/>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直角三角形 27"/>
          <p:cNvSpPr>
            <a:spLocks/>
          </p:cNvSpPr>
          <p:nvPr userDrawn="1"/>
        </p:nvSpPr>
        <p:spPr>
          <a:xfrm>
            <a:off x="5821424" y="5781140"/>
            <a:ext cx="3322800" cy="3322800"/>
          </a:xfrm>
          <a:prstGeom prst="r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直角三角形 28"/>
          <p:cNvSpPr>
            <a:spLocks/>
          </p:cNvSpPr>
          <p:nvPr userDrawn="1"/>
        </p:nvSpPr>
        <p:spPr>
          <a:xfrm rot="16200000">
            <a:off x="9132774" y="5781140"/>
            <a:ext cx="3322800" cy="3322800"/>
          </a:xfrm>
          <a:prstGeom prst="rtTriangle">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テキスト プレースホルダー 22"/>
          <p:cNvSpPr>
            <a:spLocks noGrp="1"/>
          </p:cNvSpPr>
          <p:nvPr>
            <p:ph type="body" sz="quarter" idx="13" hasCustomPrompt="1"/>
          </p:nvPr>
        </p:nvSpPr>
        <p:spPr>
          <a:xfrm>
            <a:off x="7270998" y="4927476"/>
            <a:ext cx="3744416" cy="1512168"/>
          </a:xfrm>
        </p:spPr>
        <p:txBody>
          <a:bodyPr anchor="ctr">
            <a:noAutofit/>
          </a:bodyPr>
          <a:lstStyle>
            <a:lvl1pPr algn="ctr">
              <a:defRPr sz="15000">
                <a:solidFill>
                  <a:srgbClr val="525252"/>
                </a:solidFill>
                <a:latin typeface="+mj-lt"/>
              </a:defRPr>
            </a:lvl1pPr>
          </a:lstStyle>
          <a:p>
            <a:pPr lvl="0"/>
            <a:r>
              <a:rPr lang="en-US" dirty="0" smtClean="0"/>
              <a:t>TEXT</a:t>
            </a:r>
            <a:endParaRPr lang="en-US" dirty="0"/>
          </a:p>
        </p:txBody>
      </p:sp>
      <p:sp>
        <p:nvSpPr>
          <p:cNvPr id="45" name="テキスト プレースホルダー 22"/>
          <p:cNvSpPr>
            <a:spLocks noGrp="1"/>
          </p:cNvSpPr>
          <p:nvPr>
            <p:ph type="body" sz="quarter" idx="14" hasCustomPrompt="1"/>
          </p:nvPr>
        </p:nvSpPr>
        <p:spPr>
          <a:xfrm>
            <a:off x="5974854"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S</a:t>
            </a:r>
            <a:endParaRPr lang="en-US" dirty="0"/>
          </a:p>
        </p:txBody>
      </p:sp>
      <p:sp>
        <p:nvSpPr>
          <p:cNvPr id="46" name="テキスト プレースホルダー 22"/>
          <p:cNvSpPr>
            <a:spLocks noGrp="1"/>
          </p:cNvSpPr>
          <p:nvPr>
            <p:ph type="body" sz="quarter" idx="15" hasCustomPrompt="1"/>
          </p:nvPr>
        </p:nvSpPr>
        <p:spPr>
          <a:xfrm>
            <a:off x="11342865" y="269522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W</a:t>
            </a:r>
            <a:endParaRPr lang="en-US" dirty="0"/>
          </a:p>
        </p:txBody>
      </p:sp>
      <p:sp>
        <p:nvSpPr>
          <p:cNvPr id="47" name="テキスト プレースホルダー 22"/>
          <p:cNvSpPr>
            <a:spLocks noGrp="1"/>
          </p:cNvSpPr>
          <p:nvPr>
            <p:ph type="body" sz="quarter" idx="16" hasCustomPrompt="1"/>
          </p:nvPr>
        </p:nvSpPr>
        <p:spPr>
          <a:xfrm>
            <a:off x="5974854"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O</a:t>
            </a:r>
            <a:endParaRPr lang="en-US" dirty="0"/>
          </a:p>
        </p:txBody>
      </p:sp>
      <p:sp>
        <p:nvSpPr>
          <p:cNvPr id="51" name="テキスト プレースホルダー 22"/>
          <p:cNvSpPr>
            <a:spLocks noGrp="1"/>
          </p:cNvSpPr>
          <p:nvPr>
            <p:ph type="body" sz="quarter" idx="17" hasCustomPrompt="1"/>
          </p:nvPr>
        </p:nvSpPr>
        <p:spPr>
          <a:xfrm>
            <a:off x="11342865" y="7375748"/>
            <a:ext cx="896685" cy="1512168"/>
          </a:xfrm>
        </p:spPr>
        <p:txBody>
          <a:bodyPr anchor="ctr">
            <a:noAutofit/>
          </a:bodyPr>
          <a:lstStyle>
            <a:lvl1pPr algn="ctr">
              <a:defRPr sz="15000">
                <a:solidFill>
                  <a:schemeClr val="bg1">
                    <a:lumMod val="75000"/>
                  </a:schemeClr>
                </a:solidFill>
                <a:latin typeface="+mj-lt"/>
              </a:defRPr>
            </a:lvl1pPr>
          </a:lstStyle>
          <a:p>
            <a:pPr lvl="0"/>
            <a:r>
              <a:rPr lang="en-US" dirty="0" smtClean="0"/>
              <a:t>T</a:t>
            </a:r>
            <a:endParaRPr lang="en-US" dirty="0"/>
          </a:p>
        </p:txBody>
      </p:sp>
      <p:cxnSp>
        <p:nvCxnSpPr>
          <p:cNvPr id="11" name="直線コネクタ 10"/>
          <p:cNvCxnSpPr/>
          <p:nvPr userDrawn="1"/>
        </p:nvCxnSpPr>
        <p:spPr>
          <a:xfrm flipH="1">
            <a:off x="790278" y="3343300"/>
            <a:ext cx="5031146" cy="0"/>
          </a:xfrm>
          <a:prstGeom prst="line">
            <a:avLst/>
          </a:prstGeom>
          <a:ln w="28575">
            <a:solidFill>
              <a:srgbClr val="02B8AD">
                <a:alpha val="40000"/>
              </a:srgbClr>
            </a:solidFill>
          </a:ln>
        </p:spPr>
        <p:style>
          <a:lnRef idx="1">
            <a:schemeClr val="accent1"/>
          </a:lnRef>
          <a:fillRef idx="0">
            <a:schemeClr val="accent1"/>
          </a:fillRef>
          <a:effectRef idx="0">
            <a:schemeClr val="accent1"/>
          </a:effectRef>
          <a:fontRef idx="minor">
            <a:schemeClr val="tx1"/>
          </a:fontRef>
        </p:style>
      </p:cxnSp>
      <p:sp>
        <p:nvSpPr>
          <p:cNvPr id="52" name="テキスト プレースホルダー 22"/>
          <p:cNvSpPr>
            <a:spLocks noGrp="1"/>
          </p:cNvSpPr>
          <p:nvPr>
            <p:ph type="body" sz="quarter" idx="18" hasCustomPrompt="1"/>
          </p:nvPr>
        </p:nvSpPr>
        <p:spPr>
          <a:xfrm>
            <a:off x="748172"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9" hasCustomPrompt="1"/>
          </p:nvPr>
        </p:nvSpPr>
        <p:spPr>
          <a:xfrm>
            <a:off x="757536"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54" name="直線コネクタ 53"/>
          <p:cNvCxnSpPr/>
          <p:nvPr userDrawn="1"/>
        </p:nvCxnSpPr>
        <p:spPr>
          <a:xfrm flipH="1">
            <a:off x="12456000" y="3343300"/>
            <a:ext cx="5279912"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5" name="テキスト プレースホルダー 22"/>
          <p:cNvSpPr>
            <a:spLocks noGrp="1"/>
          </p:cNvSpPr>
          <p:nvPr>
            <p:ph type="body" sz="quarter" idx="20" hasCustomPrompt="1"/>
          </p:nvPr>
        </p:nvSpPr>
        <p:spPr>
          <a:xfrm>
            <a:off x="12508804" y="2623220"/>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56" name="テキスト プレースホルダー 5"/>
          <p:cNvSpPr>
            <a:spLocks noGrp="1"/>
          </p:cNvSpPr>
          <p:nvPr>
            <p:ph type="body" sz="quarter" idx="21" hasCustomPrompt="1"/>
          </p:nvPr>
        </p:nvSpPr>
        <p:spPr>
          <a:xfrm>
            <a:off x="12518168" y="3343300"/>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1" name="直線コネクタ 60"/>
          <p:cNvCxnSpPr/>
          <p:nvPr userDrawn="1"/>
        </p:nvCxnSpPr>
        <p:spPr>
          <a:xfrm flipH="1">
            <a:off x="783095" y="6655668"/>
            <a:ext cx="503114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プレースホルダー 22"/>
          <p:cNvSpPr>
            <a:spLocks noGrp="1"/>
          </p:cNvSpPr>
          <p:nvPr>
            <p:ph type="body" sz="quarter" idx="22" hasCustomPrompt="1"/>
          </p:nvPr>
        </p:nvSpPr>
        <p:spPr>
          <a:xfrm>
            <a:off x="740989"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3" name="テキスト プレースホルダー 5"/>
          <p:cNvSpPr>
            <a:spLocks noGrp="1"/>
          </p:cNvSpPr>
          <p:nvPr>
            <p:ph type="body" sz="quarter" idx="23" hasCustomPrompt="1"/>
          </p:nvPr>
        </p:nvSpPr>
        <p:spPr>
          <a:xfrm>
            <a:off x="750353"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cxnSp>
        <p:nvCxnSpPr>
          <p:cNvPr id="64" name="直線コネクタ 63"/>
          <p:cNvCxnSpPr/>
          <p:nvPr userDrawn="1"/>
        </p:nvCxnSpPr>
        <p:spPr>
          <a:xfrm flipH="1">
            <a:off x="12455574" y="6655668"/>
            <a:ext cx="5279912" cy="0"/>
          </a:xfrm>
          <a:prstGeom prst="line">
            <a:avLst/>
          </a:prstGeom>
          <a:ln w="28575">
            <a:solidFill>
              <a:srgbClr val="02B8AD">
                <a:alpha val="40000"/>
              </a:srgbClr>
            </a:solidFill>
          </a:ln>
        </p:spPr>
        <p:style>
          <a:lnRef idx="1">
            <a:schemeClr val="accent1"/>
          </a:lnRef>
          <a:fillRef idx="0">
            <a:schemeClr val="accent1"/>
          </a:fillRef>
          <a:effectRef idx="0">
            <a:schemeClr val="accent1"/>
          </a:effectRef>
          <a:fontRef idx="minor">
            <a:schemeClr val="tx1"/>
          </a:fontRef>
        </p:style>
      </p:cxnSp>
      <p:sp>
        <p:nvSpPr>
          <p:cNvPr id="65" name="テキスト プレースホルダー 22"/>
          <p:cNvSpPr>
            <a:spLocks noGrp="1"/>
          </p:cNvSpPr>
          <p:nvPr>
            <p:ph type="body" sz="quarter" idx="24" hasCustomPrompt="1"/>
          </p:nvPr>
        </p:nvSpPr>
        <p:spPr>
          <a:xfrm>
            <a:off x="12485476" y="5935588"/>
            <a:ext cx="5005918" cy="805744"/>
          </a:xfrm>
        </p:spPr>
        <p:txBody>
          <a:bodyPr anchor="b">
            <a:normAutofit/>
          </a:bodyPr>
          <a:lstStyle>
            <a:lvl1pPr algn="l">
              <a:defRPr sz="4800">
                <a:solidFill>
                  <a:srgbClr val="525252"/>
                </a:solidFill>
                <a:latin typeface="+mj-lt"/>
              </a:defRPr>
            </a:lvl1pPr>
          </a:lstStyle>
          <a:p>
            <a:pPr lvl="0"/>
            <a:r>
              <a:rPr lang="en-US" dirty="0" smtClean="0"/>
              <a:t>Text Here</a:t>
            </a:r>
            <a:endParaRPr lang="en-US" dirty="0"/>
          </a:p>
        </p:txBody>
      </p:sp>
      <p:sp>
        <p:nvSpPr>
          <p:cNvPr id="66" name="テキスト プレースホルダー 5"/>
          <p:cNvSpPr>
            <a:spLocks noGrp="1"/>
          </p:cNvSpPr>
          <p:nvPr>
            <p:ph type="body" sz="quarter" idx="25" hasCustomPrompt="1"/>
          </p:nvPr>
        </p:nvSpPr>
        <p:spPr>
          <a:xfrm>
            <a:off x="12494840" y="6655668"/>
            <a:ext cx="5001294" cy="2160240"/>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82625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6"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12" decel="100000" fill="hold" grpId="0" nodeType="withEffect">
                                  <p:stCondLst>
                                    <p:cond delay="25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250"/>
                                  </p:stCondLst>
                                  <p:childTnLst>
                                    <p:set>
                                      <p:cBhvr>
                                        <p:cTn id="35" dur="1" fill="hold">
                                          <p:stCondLst>
                                            <p:cond delay="0"/>
                                          </p:stCondLst>
                                        </p:cTn>
                                        <p:tgtEl>
                                          <p:spTgt spid="46">
                                            <p:txEl>
                                              <p:pRg st="0" end="0"/>
                                            </p:txEl>
                                          </p:spTgt>
                                        </p:tgtEl>
                                        <p:attrNameLst>
                                          <p:attrName>style.visibility</p:attrName>
                                        </p:attrNameLst>
                                      </p:cBhvr>
                                      <p:to>
                                        <p:strVal val="visible"/>
                                      </p:to>
                                    </p:set>
                                    <p:anim calcmode="lin" valueType="num">
                                      <p:cBhvr additive="base">
                                        <p:cTn id="36"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5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0-#ppt_h/2"/>
                                          </p:val>
                                        </p:tav>
                                        <p:tav tm="100000">
                                          <p:val>
                                            <p:strVal val="#ppt_y"/>
                                          </p:val>
                                        </p:tav>
                                      </p:tavLst>
                                    </p:anim>
                                  </p:childTnLst>
                                </p:cTn>
                              </p:par>
                              <p:par>
                                <p:cTn id="42" presetID="2" presetClass="entr" presetSubtype="3" decel="100000" fill="hold" grpId="0" nodeType="withEffect">
                                  <p:stCondLst>
                                    <p:cond delay="50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46" presetID="2" presetClass="entr" presetSubtype="9" decel="100000" fill="hold" grpId="0" nodeType="withEffect">
                                  <p:stCondLst>
                                    <p:cond delay="75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0-#ppt_w/2"/>
                                          </p:val>
                                        </p:tav>
                                        <p:tav tm="100000">
                                          <p:val>
                                            <p:strVal val="#ppt_x"/>
                                          </p:val>
                                        </p:tav>
                                      </p:tavLst>
                                    </p:anim>
                                    <p:anim calcmode="lin" valueType="num">
                                      <p:cBhvr additive="base">
                                        <p:cTn id="49" dur="500" fill="hold"/>
                                        <p:tgtEl>
                                          <p:spTgt spid="29"/>
                                        </p:tgtEl>
                                        <p:attrNameLst>
                                          <p:attrName>ppt_y</p:attrName>
                                        </p:attrNameLst>
                                      </p:cBhvr>
                                      <p:tavLst>
                                        <p:tav tm="0">
                                          <p:val>
                                            <p:strVal val="0-#ppt_h/2"/>
                                          </p:val>
                                        </p:tav>
                                        <p:tav tm="100000">
                                          <p:val>
                                            <p:strVal val="#ppt_y"/>
                                          </p:val>
                                        </p:tav>
                                      </p:tavLst>
                                    </p:anim>
                                  </p:childTnLst>
                                </p:cTn>
                              </p:par>
                              <p:par>
                                <p:cTn id="50" presetID="2" presetClass="entr" presetSubtype="9" decel="100000" fill="hold" grpId="0" nodeType="withEffect">
                                  <p:stCondLst>
                                    <p:cond delay="750"/>
                                  </p:stCondLst>
                                  <p:childTnLst>
                                    <p:set>
                                      <p:cBhvr>
                                        <p:cTn id="51" dur="1" fill="hold">
                                          <p:stCondLst>
                                            <p:cond delay="0"/>
                                          </p:stCondLst>
                                        </p:cTn>
                                        <p:tgtEl>
                                          <p:spTgt spid="51">
                                            <p:txEl>
                                              <p:pRg st="0" end="0"/>
                                            </p:txEl>
                                          </p:spTgt>
                                        </p:tgtEl>
                                        <p:attrNameLst>
                                          <p:attrName>style.visibility</p:attrName>
                                        </p:attrNameLst>
                                      </p:cBhvr>
                                      <p:to>
                                        <p:strVal val="visible"/>
                                      </p:to>
                                    </p:set>
                                    <p:anim calcmode="lin" valueType="num">
                                      <p:cBhvr additive="base">
                                        <p:cTn id="52"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51">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1250"/>
                                  </p:stCondLst>
                                  <p:iterate type="lt">
                                    <p:tmPct val="10000"/>
                                  </p:iterate>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par>
                          <p:cTn id="58" fill="hold">
                            <p:stCondLst>
                              <p:cond delay="2650"/>
                            </p:stCondLst>
                            <p:childTnLst>
                              <p:par>
                                <p:cTn id="59" presetID="22" presetClass="entr" presetSubtype="2"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childTnLst>
                          </p:cTn>
                        </p:par>
                        <p:par>
                          <p:cTn id="62" fill="hold">
                            <p:stCondLst>
                              <p:cond delay="3150"/>
                            </p:stCondLst>
                            <p:childTnLst>
                              <p:par>
                                <p:cTn id="63" presetID="2" presetClass="entr" presetSubtype="8" decel="100000" fill="hold" grpId="0" nodeType="afterEffect">
                                  <p:stCondLst>
                                    <p:cond delay="0"/>
                                  </p:stCondLst>
                                  <p:childTnLst>
                                    <p:set>
                                      <p:cBhvr>
                                        <p:cTn id="64" dur="1" fill="hold">
                                          <p:stCondLst>
                                            <p:cond delay="0"/>
                                          </p:stCondLst>
                                        </p:cTn>
                                        <p:tgtEl>
                                          <p:spTgt spid="52">
                                            <p:txEl>
                                              <p:pRg st="0" end="0"/>
                                            </p:txEl>
                                          </p:spTgt>
                                        </p:tgtEl>
                                        <p:attrNameLst>
                                          <p:attrName>style.visibility</p:attrName>
                                        </p:attrNameLst>
                                      </p:cBhvr>
                                      <p:to>
                                        <p:strVal val="visible"/>
                                      </p:to>
                                    </p:set>
                                    <p:anim calcmode="lin" valueType="num">
                                      <p:cBhvr additive="base">
                                        <p:cTn id="6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2">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8" decel="100000" fill="hold" grpId="0" nodeType="withEffect">
                                  <p:stCondLst>
                                    <p:cond delay="250"/>
                                  </p:stCondLst>
                                  <p:childTnLst>
                                    <p:set>
                                      <p:cBhvr>
                                        <p:cTn id="68" dur="1" fill="hold">
                                          <p:stCondLst>
                                            <p:cond delay="0"/>
                                          </p:stCondLst>
                                        </p:cTn>
                                        <p:tgtEl>
                                          <p:spTgt spid="53">
                                            <p:txEl>
                                              <p:pRg st="0" end="0"/>
                                            </p:txEl>
                                          </p:spTgt>
                                        </p:tgtEl>
                                        <p:attrNameLst>
                                          <p:attrName>style.visibility</p:attrName>
                                        </p:attrNameLst>
                                      </p:cBhvr>
                                      <p:to>
                                        <p:strVal val="visible"/>
                                      </p:to>
                                    </p:set>
                                    <p:anim calcmode="lin" valueType="num">
                                      <p:cBhvr additive="base">
                                        <p:cTn id="69"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71" fill="hold">
                            <p:stCondLst>
                              <p:cond delay="3900"/>
                            </p:stCondLst>
                            <p:childTnLst>
                              <p:par>
                                <p:cTn id="72" presetID="22" presetClass="entr" presetSubtype="8"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childTnLst>
                          </p:cTn>
                        </p:par>
                        <p:par>
                          <p:cTn id="75" fill="hold">
                            <p:stCondLst>
                              <p:cond delay="4400"/>
                            </p:stCondLst>
                            <p:childTnLst>
                              <p:par>
                                <p:cTn id="76" presetID="2" presetClass="entr" presetSubtype="2" decel="100000" fill="hold" grpId="0" nodeType="afterEffect">
                                  <p:stCondLst>
                                    <p:cond delay="0"/>
                                  </p:stCondLst>
                                  <p:childTnLst>
                                    <p:set>
                                      <p:cBhvr>
                                        <p:cTn id="77" dur="1" fill="hold">
                                          <p:stCondLst>
                                            <p:cond delay="0"/>
                                          </p:stCondLst>
                                        </p:cTn>
                                        <p:tgtEl>
                                          <p:spTgt spid="55">
                                            <p:txEl>
                                              <p:pRg st="0" end="0"/>
                                            </p:txEl>
                                          </p:spTgt>
                                        </p:tgtEl>
                                        <p:attrNameLst>
                                          <p:attrName>style.visibility</p:attrName>
                                        </p:attrNameLst>
                                      </p:cBhvr>
                                      <p:to>
                                        <p:strVal val="visible"/>
                                      </p:to>
                                    </p:set>
                                    <p:anim calcmode="lin" valueType="num">
                                      <p:cBhvr additive="base">
                                        <p:cTn id="78"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55">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250"/>
                                  </p:stCondLst>
                                  <p:childTnLst>
                                    <p:set>
                                      <p:cBhvr>
                                        <p:cTn id="81" dur="1" fill="hold">
                                          <p:stCondLst>
                                            <p:cond delay="0"/>
                                          </p:stCondLst>
                                        </p:cTn>
                                        <p:tgtEl>
                                          <p:spTgt spid="56">
                                            <p:txEl>
                                              <p:pRg st="0" end="0"/>
                                            </p:txEl>
                                          </p:spTgt>
                                        </p:tgtEl>
                                        <p:attrNameLst>
                                          <p:attrName>style.visibility</p:attrName>
                                        </p:attrNameLst>
                                      </p:cBhvr>
                                      <p:to>
                                        <p:strVal val="visible"/>
                                      </p:to>
                                    </p:set>
                                    <p:anim calcmode="lin" valueType="num">
                                      <p:cBhvr additive="base">
                                        <p:cTn id="82"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5150"/>
                            </p:stCondLst>
                            <p:childTnLst>
                              <p:par>
                                <p:cTn id="85" presetID="22" presetClass="entr" presetSubtype="2" fill="hold"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right)">
                                      <p:cBhvr>
                                        <p:cTn id="87" dur="500"/>
                                        <p:tgtEl>
                                          <p:spTgt spid="61"/>
                                        </p:tgtEl>
                                      </p:cBhvr>
                                    </p:animEffect>
                                  </p:childTnLst>
                                </p:cTn>
                              </p:par>
                            </p:childTnLst>
                          </p:cTn>
                        </p:par>
                        <p:par>
                          <p:cTn id="88" fill="hold">
                            <p:stCondLst>
                              <p:cond delay="5650"/>
                            </p:stCondLst>
                            <p:childTnLst>
                              <p:par>
                                <p:cTn id="89" presetID="2" presetClass="entr" presetSubtype="8" decel="100000" fill="hold" grpId="0" nodeType="afterEffect">
                                  <p:stCondLst>
                                    <p:cond delay="0"/>
                                  </p:stCondLst>
                                  <p:childTnLst>
                                    <p:set>
                                      <p:cBhvr>
                                        <p:cTn id="90" dur="1" fill="hold">
                                          <p:stCondLst>
                                            <p:cond delay="0"/>
                                          </p:stCondLst>
                                        </p:cTn>
                                        <p:tgtEl>
                                          <p:spTgt spid="62">
                                            <p:txEl>
                                              <p:pRg st="0" end="0"/>
                                            </p:txEl>
                                          </p:spTgt>
                                        </p:tgtEl>
                                        <p:attrNameLst>
                                          <p:attrName>style.visibility</p:attrName>
                                        </p:attrNameLst>
                                      </p:cBhvr>
                                      <p:to>
                                        <p:strVal val="visible"/>
                                      </p:to>
                                    </p:set>
                                    <p:anim calcmode="lin" valueType="num">
                                      <p:cBhvr additive="base">
                                        <p:cTn id="9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250"/>
                                  </p:stCondLst>
                                  <p:childTnLst>
                                    <p:set>
                                      <p:cBhvr>
                                        <p:cTn id="94" dur="1" fill="hold">
                                          <p:stCondLst>
                                            <p:cond delay="0"/>
                                          </p:stCondLst>
                                        </p:cTn>
                                        <p:tgtEl>
                                          <p:spTgt spid="63">
                                            <p:txEl>
                                              <p:pRg st="0" end="0"/>
                                            </p:txEl>
                                          </p:spTgt>
                                        </p:tgtEl>
                                        <p:attrNameLst>
                                          <p:attrName>style.visibility</p:attrName>
                                        </p:attrNameLst>
                                      </p:cBhvr>
                                      <p:to>
                                        <p:strVal val="visible"/>
                                      </p:to>
                                    </p:set>
                                    <p:anim calcmode="lin" valueType="num">
                                      <p:cBhvr additive="base">
                                        <p:cTn id="95"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6400"/>
                            </p:stCondLst>
                            <p:childTnLst>
                              <p:par>
                                <p:cTn id="98" presetID="22" presetClass="entr" presetSubtype="8" fill="hold"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wipe(left)">
                                      <p:cBhvr>
                                        <p:cTn id="100" dur="500"/>
                                        <p:tgtEl>
                                          <p:spTgt spid="64"/>
                                        </p:tgtEl>
                                      </p:cBhvr>
                                    </p:animEffect>
                                  </p:childTnLst>
                                </p:cTn>
                              </p:par>
                            </p:childTnLst>
                          </p:cTn>
                        </p:par>
                        <p:par>
                          <p:cTn id="101" fill="hold">
                            <p:stCondLst>
                              <p:cond delay="6900"/>
                            </p:stCondLst>
                            <p:childTnLst>
                              <p:par>
                                <p:cTn id="102" presetID="2" presetClass="entr" presetSubtype="2" decel="100000" fill="hold" grpId="0" nodeType="afterEffect">
                                  <p:stCondLst>
                                    <p:cond delay="0"/>
                                  </p:stCondLst>
                                  <p:childTnLst>
                                    <p:set>
                                      <p:cBhvr>
                                        <p:cTn id="103" dur="1" fill="hold">
                                          <p:stCondLst>
                                            <p:cond delay="0"/>
                                          </p:stCondLst>
                                        </p:cTn>
                                        <p:tgtEl>
                                          <p:spTgt spid="65">
                                            <p:txEl>
                                              <p:pRg st="0" end="0"/>
                                            </p:txEl>
                                          </p:spTgt>
                                        </p:tgtEl>
                                        <p:attrNameLst>
                                          <p:attrName>style.visibility</p:attrName>
                                        </p:attrNameLst>
                                      </p:cBhvr>
                                      <p:to>
                                        <p:strVal val="visible"/>
                                      </p:to>
                                    </p:set>
                                    <p:anim calcmode="lin" valueType="num">
                                      <p:cBhvr additive="base">
                                        <p:cTn id="104"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65">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2" decel="100000" fill="hold" grpId="0" nodeType="withEffect">
                                  <p:stCondLst>
                                    <p:cond delay="250"/>
                                  </p:stCondLst>
                                  <p:childTnLst>
                                    <p:set>
                                      <p:cBhvr>
                                        <p:cTn id="107" dur="1" fill="hold">
                                          <p:stCondLst>
                                            <p:cond delay="0"/>
                                          </p:stCondLst>
                                        </p:cTn>
                                        <p:tgtEl>
                                          <p:spTgt spid="66">
                                            <p:txEl>
                                              <p:pRg st="0" end="0"/>
                                            </p:txEl>
                                          </p:spTgt>
                                        </p:tgtEl>
                                        <p:attrNameLst>
                                          <p:attrName>style.visibility</p:attrName>
                                        </p:attrNameLst>
                                      </p:cBhvr>
                                      <p:to>
                                        <p:strVal val="visible"/>
                                      </p:to>
                                    </p:set>
                                    <p:anim calcmode="lin" valueType="num">
                                      <p:cBhvr additive="base">
                                        <p:cTn id="108" dur="50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animBg="1"/>
      <p:bldP spid="27" grpId="0" animBg="1"/>
      <p:bldP spid="28" grpId="0" animBg="1"/>
      <p:bldP spid="29" grpId="0" animBg="1"/>
      <p:bldP spid="34" grpId="0" build="p">
        <p:tmplLst>
          <p:tmpl lvl="1">
            <p:tnLst>
              <p:par>
                <p:cTn presetID="2" presetClass="entr" presetSubtype="1" decel="100000" fill="hold" nodeType="withEffect">
                  <p:stCondLst>
                    <p:cond delay="1250"/>
                  </p:stCondLst>
                  <p:iterate type="lt">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6"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1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build="p">
        <p:tmplLst>
          <p:tmpl lvl="1">
            <p:tnLst>
              <p:par>
                <p:cTn presetID="2" presetClass="entr" presetSubtype="3" decel="100000"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build="p">
        <p:tmplLst>
          <p:tmpl lvl="1">
            <p:tnLst>
              <p:par>
                <p:cTn presetID="2" presetClass="entr" presetSubtype="9" decel="100000" fill="hold" nodeType="withEffect">
                  <p:stCondLst>
                    <p:cond delay="7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0-#ppt_h/2"/>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build="p">
        <p:tmplLst>
          <p:tmpl lvl="1">
            <p:tnLst>
              <p:par>
                <p:cTn presetID="2" presetClass="entr" presetSubtype="2"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8" decel="100000"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 presetClass="entr" presetSubtype="2" decel="100000" fill="hold" nodeType="with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1+#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9" name="図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2287" y="2911252"/>
            <a:ext cx="10729190" cy="6035170"/>
          </a:xfrm>
          <a:prstGeom prst="rect">
            <a:avLst/>
          </a:prstGeom>
        </p:spPr>
      </p:pic>
      <p:sp>
        <p:nvSpPr>
          <p:cNvPr id="11" name="直角三角形 10"/>
          <p:cNvSpPr/>
          <p:nvPr userDrawn="1"/>
        </p:nvSpPr>
        <p:spPr>
          <a:xfrm rot="10800000">
            <a:off x="1597398" y="4408388"/>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1294334" y="3415308"/>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34" name="直角三角形 33"/>
          <p:cNvSpPr/>
          <p:nvPr userDrawn="1"/>
        </p:nvSpPr>
        <p:spPr>
          <a:xfrm rot="10800000">
            <a:off x="2950518" y="651165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プレースホルダー 22"/>
          <p:cNvSpPr>
            <a:spLocks noGrp="1"/>
          </p:cNvSpPr>
          <p:nvPr>
            <p:ph type="body" sz="quarter" idx="16" hasCustomPrompt="1"/>
          </p:nvPr>
        </p:nvSpPr>
        <p:spPr>
          <a:xfrm>
            <a:off x="2647454" y="551857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46" name="直角三角形 45"/>
          <p:cNvSpPr/>
          <p:nvPr userDrawn="1"/>
        </p:nvSpPr>
        <p:spPr>
          <a:xfrm rot="10800000">
            <a:off x="5470798" y="4083304"/>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テキスト プレースホルダー 22"/>
          <p:cNvSpPr>
            <a:spLocks noGrp="1"/>
          </p:cNvSpPr>
          <p:nvPr>
            <p:ph type="body" sz="quarter" idx="17" hasCustomPrompt="1"/>
          </p:nvPr>
        </p:nvSpPr>
        <p:spPr>
          <a:xfrm>
            <a:off x="5167734" y="309022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1" name="直角三角形 50"/>
          <p:cNvSpPr/>
          <p:nvPr userDrawn="1"/>
        </p:nvSpPr>
        <p:spPr>
          <a:xfrm rot="10800000">
            <a:off x="5665850" y="5988184"/>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テキスト プレースホルダー 22"/>
          <p:cNvSpPr>
            <a:spLocks noGrp="1"/>
          </p:cNvSpPr>
          <p:nvPr>
            <p:ph type="body" sz="quarter" idx="18" hasCustomPrompt="1"/>
          </p:nvPr>
        </p:nvSpPr>
        <p:spPr>
          <a:xfrm>
            <a:off x="5362786" y="4995104"/>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3" name="直角三角形 52"/>
          <p:cNvSpPr/>
          <p:nvPr userDrawn="1"/>
        </p:nvSpPr>
        <p:spPr>
          <a:xfrm rot="10800000">
            <a:off x="8138766" y="4451909"/>
            <a:ext cx="561032" cy="561032"/>
          </a:xfrm>
          <a:prstGeom prst="rtTriangle">
            <a:avLst/>
          </a:prstGeom>
          <a:solidFill>
            <a:srgbClr val="02B8AD">
              <a:alpha val="40000"/>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プレースホルダー 22"/>
          <p:cNvSpPr>
            <a:spLocks noGrp="1"/>
          </p:cNvSpPr>
          <p:nvPr>
            <p:ph type="body" sz="quarter" idx="19" hasCustomPrompt="1"/>
          </p:nvPr>
        </p:nvSpPr>
        <p:spPr>
          <a:xfrm>
            <a:off x="7835702" y="3458829"/>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sp>
        <p:nvSpPr>
          <p:cNvPr id="55" name="直角三角形 54"/>
          <p:cNvSpPr/>
          <p:nvPr userDrawn="1"/>
        </p:nvSpPr>
        <p:spPr>
          <a:xfrm rot="10800000">
            <a:off x="9471894" y="7030362"/>
            <a:ext cx="561032" cy="561032"/>
          </a:xfrm>
          <a:prstGeom prst="rtTriangle">
            <a:avLst/>
          </a:prstGeom>
          <a:solidFill>
            <a:schemeClr val="accent1">
              <a:alpha val="4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テキスト プレースホルダー 22"/>
          <p:cNvSpPr>
            <a:spLocks noGrp="1"/>
          </p:cNvSpPr>
          <p:nvPr>
            <p:ph type="body" sz="quarter" idx="20" hasCustomPrompt="1"/>
          </p:nvPr>
        </p:nvSpPr>
        <p:spPr>
          <a:xfrm>
            <a:off x="9168830" y="6037282"/>
            <a:ext cx="1152128" cy="1080120"/>
          </a:xfrm>
        </p:spPr>
        <p:txBody>
          <a:bodyPr anchor="ctr">
            <a:normAutofit/>
          </a:bodyPr>
          <a:lstStyle>
            <a:lvl1pPr algn="ctr">
              <a:defRPr sz="6000">
                <a:solidFill>
                  <a:srgbClr val="525252"/>
                </a:solidFill>
                <a:latin typeface="+mj-lt"/>
              </a:defRPr>
            </a:lvl1pPr>
          </a:lstStyle>
          <a:p>
            <a:pPr lvl="0"/>
            <a:r>
              <a:rPr lang="en-US" dirty="0" smtClean="0"/>
              <a:t>00</a:t>
            </a:r>
            <a:endParaRPr lang="en-US" dirty="0"/>
          </a:p>
        </p:txBody>
      </p:sp>
      <p:pic>
        <p:nvPicPr>
          <p:cNvPr id="57" name="図 5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71398" y="4207396"/>
            <a:ext cx="6624736" cy="473992"/>
          </a:xfrm>
          <a:prstGeom prst="rect">
            <a:avLst/>
          </a:prstGeom>
        </p:spPr>
      </p:pic>
      <p:sp>
        <p:nvSpPr>
          <p:cNvPr id="58" name="テキスト プレースホルダー 5"/>
          <p:cNvSpPr>
            <a:spLocks noGrp="1"/>
          </p:cNvSpPr>
          <p:nvPr>
            <p:ph type="body" sz="quarter" idx="14" hasCustomPrompt="1"/>
          </p:nvPr>
        </p:nvSpPr>
        <p:spPr>
          <a:xfrm>
            <a:off x="11014620" y="4798894"/>
            <a:ext cx="6697538"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テキスト プレースホルダー 22"/>
          <p:cNvSpPr>
            <a:spLocks noGrp="1"/>
          </p:cNvSpPr>
          <p:nvPr>
            <p:ph type="body" sz="quarter" idx="13" hasCustomPrompt="1"/>
          </p:nvPr>
        </p:nvSpPr>
        <p:spPr>
          <a:xfrm>
            <a:off x="11014620" y="3703340"/>
            <a:ext cx="6640294"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122805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6" presetClass="entr" presetSubtype="3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 calcmode="lin" valueType="num">
                                      <p:cBhvr additive="base">
                                        <p:cTn id="3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34" fill="hold">
                            <p:stCondLst>
                              <p:cond delay="1750"/>
                            </p:stCondLst>
                            <p:childTnLst>
                              <p:par>
                                <p:cTn id="35" presetID="2" presetClass="entr" presetSubtype="1" decel="10000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 calcmode="lin" valueType="num">
                                      <p:cBhvr additive="base">
                                        <p:cTn id="4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ppt_x"/>
                                          </p:val>
                                        </p:tav>
                                        <p:tav tm="100000">
                                          <p:val>
                                            <p:strVal val="#ppt_x"/>
                                          </p:val>
                                        </p:tav>
                                      </p:tavLst>
                                    </p:anim>
                                    <p:anim calcmode="lin" valueType="num">
                                      <p:cBhvr additive="base">
                                        <p:cTn id="47" dur="500" fill="hold"/>
                                        <p:tgtEl>
                                          <p:spTgt spid="46"/>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 calcmode="lin" valueType="num">
                                      <p:cBhvr additive="base">
                                        <p:cTn id="50"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7">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2750"/>
                            </p:stCondLst>
                            <p:childTnLst>
                              <p:par>
                                <p:cTn id="53" presetID="2" presetClass="entr" presetSubtype="1" decel="10000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ppt_x"/>
                                          </p:val>
                                        </p:tav>
                                        <p:tav tm="100000">
                                          <p:val>
                                            <p:strVal val="#ppt_x"/>
                                          </p:val>
                                        </p:tav>
                                      </p:tavLst>
                                    </p:anim>
                                    <p:anim calcmode="lin" valueType="num">
                                      <p:cBhvr additive="base">
                                        <p:cTn id="56" dur="500" fill="hold"/>
                                        <p:tgtEl>
                                          <p:spTgt spid="51"/>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 calcmode="lin" valueType="num">
                                      <p:cBhvr additive="base">
                                        <p:cTn id="59"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 presetClass="entr" presetSubtype="1" decel="10000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additive="base">
                                        <p:cTn id="64" dur="500" fill="hold"/>
                                        <p:tgtEl>
                                          <p:spTgt spid="53"/>
                                        </p:tgtEl>
                                        <p:attrNameLst>
                                          <p:attrName>ppt_x</p:attrName>
                                        </p:attrNameLst>
                                      </p:cBhvr>
                                      <p:tavLst>
                                        <p:tav tm="0">
                                          <p:val>
                                            <p:strVal val="#ppt_x"/>
                                          </p:val>
                                        </p:tav>
                                        <p:tav tm="100000">
                                          <p:val>
                                            <p:strVal val="#ppt_x"/>
                                          </p:val>
                                        </p:tav>
                                      </p:tavLst>
                                    </p:anim>
                                    <p:anim calcmode="lin" valueType="num">
                                      <p:cBhvr additive="base">
                                        <p:cTn id="65" dur="500" fill="hold"/>
                                        <p:tgtEl>
                                          <p:spTgt spid="5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0" nodeType="withEffect">
                                  <p:stCondLst>
                                    <p:cond delay="0"/>
                                  </p:stCondLst>
                                  <p:childTnLst>
                                    <p:set>
                                      <p:cBhvr>
                                        <p:cTn id="67" dur="1" fill="hold">
                                          <p:stCondLst>
                                            <p:cond delay="0"/>
                                          </p:stCondLst>
                                        </p:cTn>
                                        <p:tgtEl>
                                          <p:spTgt spid="54">
                                            <p:txEl>
                                              <p:pRg st="0" end="0"/>
                                            </p:txEl>
                                          </p:spTgt>
                                        </p:tgtEl>
                                        <p:attrNameLst>
                                          <p:attrName>style.visibility</p:attrName>
                                        </p:attrNameLst>
                                      </p:cBhvr>
                                      <p:to>
                                        <p:strVal val="visible"/>
                                      </p:to>
                                    </p:set>
                                    <p:anim calcmode="lin" valueType="num">
                                      <p:cBhvr additive="base">
                                        <p:cTn id="6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70" fill="hold">
                            <p:stCondLst>
                              <p:cond delay="3750"/>
                            </p:stCondLst>
                            <p:childTnLst>
                              <p:par>
                                <p:cTn id="71" presetID="2" presetClass="entr" presetSubtype="1" decel="10000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500" fill="hold"/>
                                        <p:tgtEl>
                                          <p:spTgt spid="55"/>
                                        </p:tgtEl>
                                        <p:attrNameLst>
                                          <p:attrName>ppt_x</p:attrName>
                                        </p:attrNameLst>
                                      </p:cBhvr>
                                      <p:tavLst>
                                        <p:tav tm="0">
                                          <p:val>
                                            <p:strVal val="#ppt_x"/>
                                          </p:val>
                                        </p:tav>
                                        <p:tav tm="100000">
                                          <p:val>
                                            <p:strVal val="#ppt_x"/>
                                          </p:val>
                                        </p:tav>
                                      </p:tavLst>
                                    </p:anim>
                                    <p:anim calcmode="lin" valueType="num">
                                      <p:cBhvr additive="base">
                                        <p:cTn id="74" dur="500" fill="hold"/>
                                        <p:tgtEl>
                                          <p:spTgt spid="5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79" fill="hold">
                            <p:stCondLst>
                              <p:cond delay="4250"/>
                            </p:stCondLst>
                            <p:childTnLst>
                              <p:par>
                                <p:cTn id="80" presetID="2" presetClass="entr" presetSubtype="8" decel="100000" fill="hold" nodeType="afterEffect">
                                  <p:stCondLst>
                                    <p:cond delay="500"/>
                                  </p:stCondLst>
                                  <p:childTnLst>
                                    <p:set>
                                      <p:cBhvr>
                                        <p:cTn id="81" dur="1" fill="hold">
                                          <p:stCondLst>
                                            <p:cond delay="0"/>
                                          </p:stCondLst>
                                        </p:cTn>
                                        <p:tgtEl>
                                          <p:spTgt spid="57"/>
                                        </p:tgtEl>
                                        <p:attrNameLst>
                                          <p:attrName>style.visibility</p:attrName>
                                        </p:attrNameLst>
                                      </p:cBhvr>
                                      <p:to>
                                        <p:strVal val="visible"/>
                                      </p:to>
                                    </p:set>
                                    <p:anim calcmode="lin" valueType="num">
                                      <p:cBhvr additive="base">
                                        <p:cTn id="82" dur="500" fill="hold"/>
                                        <p:tgtEl>
                                          <p:spTgt spid="57"/>
                                        </p:tgtEl>
                                        <p:attrNameLst>
                                          <p:attrName>ppt_x</p:attrName>
                                        </p:attrNameLst>
                                      </p:cBhvr>
                                      <p:tavLst>
                                        <p:tav tm="0">
                                          <p:val>
                                            <p:strVal val="0-#ppt_w/2"/>
                                          </p:val>
                                        </p:tav>
                                        <p:tav tm="100000">
                                          <p:val>
                                            <p:strVal val="#ppt_x"/>
                                          </p:val>
                                        </p:tav>
                                      </p:tavLst>
                                    </p:anim>
                                    <p:anim calcmode="lin" valueType="num">
                                      <p:cBhvr additive="base">
                                        <p:cTn id="83" dur="500" fill="hold"/>
                                        <p:tgtEl>
                                          <p:spTgt spid="57"/>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500"/>
                                  </p:stCondLst>
                                  <p:childTnLst>
                                    <p:set>
                                      <p:cBhvr>
                                        <p:cTn id="85" dur="1" fill="hold">
                                          <p:stCondLst>
                                            <p:cond delay="0"/>
                                          </p:stCondLst>
                                        </p:cTn>
                                        <p:tgtEl>
                                          <p:spTgt spid="59">
                                            <p:txEl>
                                              <p:pRg st="0" end="0"/>
                                            </p:txEl>
                                          </p:spTgt>
                                        </p:tgtEl>
                                        <p:attrNameLst>
                                          <p:attrName>style.visibility</p:attrName>
                                        </p:attrNameLst>
                                      </p:cBhvr>
                                      <p:to>
                                        <p:strVal val="visible"/>
                                      </p:to>
                                    </p:set>
                                    <p:anim calcmode="lin" valueType="num">
                                      <p:cBhvr additive="base">
                                        <p:cTn id="86"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 calcmode="lin" valueType="num">
                                      <p:cBhvr additive="base">
                                        <p:cTn id="90"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1"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4" grpId="0" animBg="1"/>
      <p:bldP spid="45" grpId="0" build="p">
        <p:tmplLst>
          <p:tmpl lvl="1">
            <p:tnLst>
              <p:par>
                <p:cTn presetID="2" presetClass="entr" presetSubtype="1"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animBg="1"/>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51" grpId="0" animBg="1"/>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0-#ppt_h/2"/>
                          </p:val>
                        </p:tav>
                        <p:tav tm="100000">
                          <p:val>
                            <p:strVal val="#ppt_y"/>
                          </p:val>
                        </p:tav>
                      </p:tavLst>
                    </p:anim>
                  </p:childTnLst>
                </p:cTn>
              </p:par>
            </p:tnLst>
          </p:tmpl>
        </p:tmplLst>
      </p:bldP>
      <p:bldP spid="53" grpId="0" animBg="1"/>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animBg="1"/>
      <p:bldP spid="56" grpId="0" build="p">
        <p:tmplLst>
          <p:tmpl lvl="1">
            <p:tnLst>
              <p:par>
                <p:cTn presetID="2" presetClass="entr" presetSubtype="1" decel="10000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2" decel="10000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0238" y="7655945"/>
            <a:ext cx="11019680" cy="1368152"/>
          </a:xfrm>
          <a:prstGeom prst="rect">
            <a:avLst/>
          </a:prstGeom>
        </p:spPr>
      </p:pic>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4294" y="8167210"/>
            <a:ext cx="12313369" cy="856887"/>
          </a:xfrm>
          <a:prstGeom prst="rect">
            <a:avLst/>
          </a:prstGeom>
        </p:spPr>
      </p:pic>
      <p:sp>
        <p:nvSpPr>
          <p:cNvPr id="3" name="サブタイトル 2"/>
          <p:cNvSpPr>
            <a:spLocks noGrp="1"/>
          </p:cNvSpPr>
          <p:nvPr>
            <p:ph type="subTitle" idx="1" hasCustomPrompt="1"/>
          </p:nvPr>
        </p:nvSpPr>
        <p:spPr>
          <a:xfrm>
            <a:off x="1510358" y="8743900"/>
            <a:ext cx="15620598" cy="864096"/>
          </a:xfrm>
        </p:spPr>
        <p:txBody>
          <a:bodyPr>
            <a:noAutofit/>
          </a:bodyPr>
          <a:lstStyle>
            <a:lvl1pPr marL="0" indent="0" algn="l">
              <a:lnSpc>
                <a:spcPts val="3000"/>
              </a:lnSpc>
              <a:buNone/>
              <a:defRPr sz="4400" i="0" baseline="0">
                <a:solidFill>
                  <a:srgbClr val="525252"/>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 name="タイトル 1"/>
          <p:cNvSpPr>
            <a:spLocks noGrp="1"/>
          </p:cNvSpPr>
          <p:nvPr>
            <p:ph type="ctrTitle" hasCustomPrompt="1"/>
          </p:nvPr>
        </p:nvSpPr>
        <p:spPr>
          <a:xfrm>
            <a:off x="1510358" y="7735788"/>
            <a:ext cx="15625736" cy="1008112"/>
          </a:xfrm>
        </p:spPr>
        <p:txBody>
          <a:bodyPr anchor="b">
            <a:noAutofit/>
          </a:bodyPr>
          <a:lstStyle>
            <a:lvl1pPr algn="l">
              <a:lnSpc>
                <a:spcPts val="6000"/>
              </a:lnSpc>
              <a:defRPr sz="9600" baseline="0"/>
            </a:lvl1pPr>
          </a:lstStyle>
          <a:p>
            <a:r>
              <a:rPr lang="en-US" altLang="ja-JP" dirty="0" smtClean="0"/>
              <a:t/>
            </a:r>
            <a:br>
              <a:rPr lang="en-US" altLang="ja-JP" dirty="0" smtClean="0"/>
            </a:br>
            <a:r>
              <a:rPr lang="en-US" altLang="ja-JP" dirty="0" smtClean="0"/>
              <a:t>SECTION TITLE HERE</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2" decel="78000"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4" decel="6400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64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 1">
    <p:spTree>
      <p:nvGrpSpPr>
        <p:cNvPr id="1" name=""/>
        <p:cNvGrpSpPr/>
        <p:nvPr/>
      </p:nvGrpSpPr>
      <p:grpSpPr>
        <a:xfrm>
          <a:off x="0" y="0"/>
          <a:ext cx="0" cy="0"/>
          <a:chOff x="0" y="0"/>
          <a:chExt cx="0" cy="0"/>
        </a:xfrm>
      </p:grpSpPr>
      <p:sp>
        <p:nvSpPr>
          <p:cNvPr id="28" name="ひし形 27"/>
          <p:cNvSpPr/>
          <p:nvPr userDrawn="1"/>
        </p:nvSpPr>
        <p:spPr>
          <a:xfrm>
            <a:off x="244762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 name="ひし形 3"/>
          <p:cNvSpPr/>
          <p:nvPr userDrawn="1"/>
        </p:nvSpPr>
        <p:spPr>
          <a:xfrm>
            <a:off x="2555640" y="4459424"/>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a:stCxn id="4" idx="3"/>
          </p:cNvCxnSpPr>
          <p:nvPr userDrawn="1"/>
        </p:nvCxnSpPr>
        <p:spPr>
          <a:xfrm>
            <a:off x="3131704" y="4747456"/>
            <a:ext cx="3635238"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プレースホルダー 22"/>
          <p:cNvSpPr>
            <a:spLocks noGrp="1"/>
          </p:cNvSpPr>
          <p:nvPr>
            <p:ph type="body" sz="quarter" idx="15" hasCustomPrompt="1"/>
          </p:nvPr>
        </p:nvSpPr>
        <p:spPr>
          <a:xfrm>
            <a:off x="136750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36" name="テキスト プレースホルダー 22"/>
          <p:cNvSpPr>
            <a:spLocks noGrp="1"/>
          </p:cNvSpPr>
          <p:nvPr>
            <p:ph type="body" sz="quarter" idx="13" hasCustomPrompt="1"/>
          </p:nvPr>
        </p:nvSpPr>
        <p:spPr>
          <a:xfrm>
            <a:off x="90388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37" name="テキスト プレースホルダー 5"/>
          <p:cNvSpPr>
            <a:spLocks noGrp="1"/>
          </p:cNvSpPr>
          <p:nvPr>
            <p:ph type="body" sz="quarter" idx="14" hasCustomPrompt="1"/>
          </p:nvPr>
        </p:nvSpPr>
        <p:spPr>
          <a:xfrm>
            <a:off x="89024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8" name="ひし形 47"/>
          <p:cNvSpPr/>
          <p:nvPr userDrawn="1"/>
        </p:nvSpPr>
        <p:spPr>
          <a:xfrm>
            <a:off x="6668144"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ひし形 48"/>
          <p:cNvSpPr/>
          <p:nvPr userDrawn="1"/>
        </p:nvSpPr>
        <p:spPr>
          <a:xfrm>
            <a:off x="6776156"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直線コネクタ 49"/>
          <p:cNvCxnSpPr>
            <a:stCxn id="49" idx="3"/>
            <a:endCxn id="55" idx="1"/>
          </p:cNvCxnSpPr>
          <p:nvPr userDrawn="1"/>
        </p:nvCxnSpPr>
        <p:spPr>
          <a:xfrm>
            <a:off x="7352220" y="4748432"/>
            <a:ext cx="3600400"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プレースホルダー 22"/>
          <p:cNvSpPr>
            <a:spLocks noGrp="1"/>
          </p:cNvSpPr>
          <p:nvPr>
            <p:ph type="body" sz="quarter" idx="16" hasCustomPrompt="1"/>
          </p:nvPr>
        </p:nvSpPr>
        <p:spPr>
          <a:xfrm>
            <a:off x="5588024"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2" name="テキスト プレースホルダー 22"/>
          <p:cNvSpPr>
            <a:spLocks noGrp="1"/>
          </p:cNvSpPr>
          <p:nvPr>
            <p:ph type="body" sz="quarter" idx="17" hasCustomPrompt="1"/>
          </p:nvPr>
        </p:nvSpPr>
        <p:spPr>
          <a:xfrm>
            <a:off x="5124399"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3" name="テキスト プレースホルダー 5"/>
          <p:cNvSpPr>
            <a:spLocks noGrp="1"/>
          </p:cNvSpPr>
          <p:nvPr>
            <p:ph type="body" sz="quarter" idx="18" hasCustomPrompt="1"/>
          </p:nvPr>
        </p:nvSpPr>
        <p:spPr>
          <a:xfrm>
            <a:off x="5110758"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4" name="ひし形 53"/>
          <p:cNvSpPr/>
          <p:nvPr userDrawn="1"/>
        </p:nvSpPr>
        <p:spPr>
          <a:xfrm>
            <a:off x="10844608" y="4351412"/>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ひし形 54"/>
          <p:cNvSpPr/>
          <p:nvPr userDrawn="1"/>
        </p:nvSpPr>
        <p:spPr>
          <a:xfrm>
            <a:off x="10952620"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線コネクタ 55"/>
          <p:cNvCxnSpPr>
            <a:stCxn id="55" idx="3"/>
            <a:endCxn id="61" idx="1"/>
          </p:cNvCxnSpPr>
          <p:nvPr userDrawn="1"/>
        </p:nvCxnSpPr>
        <p:spPr>
          <a:xfrm>
            <a:off x="11528684" y="4748432"/>
            <a:ext cx="3628356" cy="0"/>
          </a:xfrm>
          <a:prstGeom prst="line">
            <a:avLst/>
          </a:prstGeom>
          <a:ln w="285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7" name="テキスト プレースホルダー 22"/>
          <p:cNvSpPr>
            <a:spLocks noGrp="1"/>
          </p:cNvSpPr>
          <p:nvPr>
            <p:ph type="body" sz="quarter" idx="19" hasCustomPrompt="1"/>
          </p:nvPr>
        </p:nvSpPr>
        <p:spPr>
          <a:xfrm>
            <a:off x="9764488" y="3235288"/>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58" name="テキスト プレースホルダー 22"/>
          <p:cNvSpPr>
            <a:spLocks noGrp="1"/>
          </p:cNvSpPr>
          <p:nvPr>
            <p:ph type="body" sz="quarter" idx="20" hasCustomPrompt="1"/>
          </p:nvPr>
        </p:nvSpPr>
        <p:spPr>
          <a:xfrm>
            <a:off x="9300863" y="5359524"/>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59" name="テキスト プレースホルダー 5"/>
          <p:cNvSpPr>
            <a:spLocks noGrp="1"/>
          </p:cNvSpPr>
          <p:nvPr>
            <p:ph type="body" sz="quarter" idx="21" hasCustomPrompt="1"/>
          </p:nvPr>
        </p:nvSpPr>
        <p:spPr>
          <a:xfrm>
            <a:off x="9287222" y="6021709"/>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0" name="ひし形 59"/>
          <p:cNvSpPr/>
          <p:nvPr userDrawn="1"/>
        </p:nvSpPr>
        <p:spPr>
          <a:xfrm>
            <a:off x="15049028" y="4337299"/>
            <a:ext cx="792088" cy="792088"/>
          </a:xfrm>
          <a:prstGeom prst="diamond">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ひし形 60"/>
          <p:cNvSpPr/>
          <p:nvPr userDrawn="1"/>
        </p:nvSpPr>
        <p:spPr>
          <a:xfrm>
            <a:off x="15157040" y="4460400"/>
            <a:ext cx="576064" cy="576064"/>
          </a:xfrm>
          <a:prstGeom prst="diamond">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テキスト プレースホルダー 22"/>
          <p:cNvSpPr>
            <a:spLocks noGrp="1"/>
          </p:cNvSpPr>
          <p:nvPr>
            <p:ph type="body" sz="quarter" idx="22" hasCustomPrompt="1"/>
          </p:nvPr>
        </p:nvSpPr>
        <p:spPr>
          <a:xfrm>
            <a:off x="13968908" y="3221175"/>
            <a:ext cx="2952328" cy="1080120"/>
          </a:xfrm>
        </p:spPr>
        <p:txBody>
          <a:bodyPr anchor="ctr">
            <a:noAutofit/>
          </a:bodyPr>
          <a:lstStyle>
            <a:lvl1pPr algn="ctr">
              <a:defRPr sz="9600">
                <a:solidFill>
                  <a:schemeClr val="bg1">
                    <a:lumMod val="75000"/>
                  </a:schemeClr>
                </a:solidFill>
                <a:latin typeface="+mj-lt"/>
              </a:defRPr>
            </a:lvl1pPr>
          </a:lstStyle>
          <a:p>
            <a:pPr lvl="0"/>
            <a:r>
              <a:rPr lang="en-US" dirty="0" smtClean="0"/>
              <a:t>TEXT</a:t>
            </a:r>
            <a:endParaRPr lang="en-US" dirty="0"/>
          </a:p>
        </p:txBody>
      </p:sp>
      <p:sp>
        <p:nvSpPr>
          <p:cNvPr id="63" name="テキスト プレースホルダー 22"/>
          <p:cNvSpPr>
            <a:spLocks noGrp="1"/>
          </p:cNvSpPr>
          <p:nvPr>
            <p:ph type="body" sz="quarter" idx="23" hasCustomPrompt="1"/>
          </p:nvPr>
        </p:nvSpPr>
        <p:spPr>
          <a:xfrm>
            <a:off x="13505283" y="5345411"/>
            <a:ext cx="3918843" cy="720080"/>
          </a:xfrm>
        </p:spPr>
        <p:txBody>
          <a:bodyPr anchor="ctr">
            <a:normAutofit/>
          </a:bodyPr>
          <a:lstStyle>
            <a:lvl1pPr algn="ctr">
              <a:defRPr sz="4000">
                <a:latin typeface="+mj-lt"/>
              </a:defRPr>
            </a:lvl1pPr>
          </a:lstStyle>
          <a:p>
            <a:pPr lvl="0"/>
            <a:r>
              <a:rPr lang="en-US" dirty="0" smtClean="0"/>
              <a:t>Text Here</a:t>
            </a:r>
            <a:endParaRPr lang="en-US" dirty="0"/>
          </a:p>
        </p:txBody>
      </p:sp>
      <p:sp>
        <p:nvSpPr>
          <p:cNvPr id="64" name="テキスト プレースホルダー 5"/>
          <p:cNvSpPr>
            <a:spLocks noGrp="1"/>
          </p:cNvSpPr>
          <p:nvPr>
            <p:ph type="body" sz="quarter" idx="24" hasCustomPrompt="1"/>
          </p:nvPr>
        </p:nvSpPr>
        <p:spPr>
          <a:xfrm>
            <a:off x="13491642" y="6007596"/>
            <a:ext cx="3930090" cy="2290143"/>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83164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49" presetClass="entr" presetSubtype="0" decel="100000" fill="hold" grpId="1"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 calcmode="lin" valueType="num">
                                      <p:cBhvr>
                                        <p:cTn id="26" dur="500" fill="hold"/>
                                        <p:tgtEl>
                                          <p:spTgt spid="28"/>
                                        </p:tgtEl>
                                        <p:attrNameLst>
                                          <p:attrName>style.rotation</p:attrName>
                                        </p:attrNameLst>
                                      </p:cBhvr>
                                      <p:tavLst>
                                        <p:tav tm="0">
                                          <p:val>
                                            <p:fltVal val="360"/>
                                          </p:val>
                                        </p:tav>
                                        <p:tav tm="100000">
                                          <p:val>
                                            <p:fltVal val="0"/>
                                          </p:val>
                                        </p:tav>
                                      </p:tavLst>
                                    </p:anim>
                                    <p:animEffect transition="in" filter="fade">
                                      <p:cBhvr>
                                        <p:cTn id="27" dur="500"/>
                                        <p:tgtEl>
                                          <p:spTgt spid="28"/>
                                        </p:tgtEl>
                                      </p:cBhvr>
                                    </p:animEffect>
                                  </p:childTnLst>
                                </p:cTn>
                              </p:par>
                              <p:par>
                                <p:cTn id="28" presetID="49" presetClass="entr" presetSubtype="0" decel="100000" fill="hold" grpId="1"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 calcmode="lin" valueType="num">
                                      <p:cBhvr>
                                        <p:cTn id="32" dur="500" fill="hold"/>
                                        <p:tgtEl>
                                          <p:spTgt spid="4"/>
                                        </p:tgtEl>
                                        <p:attrNameLst>
                                          <p:attrName>style.rotation</p:attrName>
                                        </p:attrNameLst>
                                      </p:cBhvr>
                                      <p:tavLst>
                                        <p:tav tm="0">
                                          <p:val>
                                            <p:fltVal val="360"/>
                                          </p:val>
                                        </p:tav>
                                        <p:tav tm="100000">
                                          <p:val>
                                            <p:fltVal val="0"/>
                                          </p:val>
                                        </p:tav>
                                      </p:tavLst>
                                    </p:anim>
                                    <p:animEffect transition="in" filter="fade">
                                      <p:cBhvr>
                                        <p:cTn id="33" dur="500"/>
                                        <p:tgtEl>
                                          <p:spTgt spid="4"/>
                                        </p:tgtEl>
                                      </p:cBhvr>
                                    </p:animEffect>
                                  </p:childTnLst>
                                </p:cTn>
                              </p:par>
                            </p:childTnLst>
                          </p:cTn>
                        </p:par>
                        <p:par>
                          <p:cTn id="34" fill="hold">
                            <p:stCondLst>
                              <p:cond delay="1250"/>
                            </p:stCondLst>
                            <p:childTnLst>
                              <p:par>
                                <p:cTn id="35" presetID="53" presetClass="entr" presetSubtype="16"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p:cTn id="37" dur="250" fill="hold"/>
                                        <p:tgtEl>
                                          <p:spTgt spid="32">
                                            <p:txEl>
                                              <p:pRg st="0" end="0"/>
                                            </p:txEl>
                                          </p:spTgt>
                                        </p:tgtEl>
                                        <p:attrNameLst>
                                          <p:attrName>ppt_w</p:attrName>
                                        </p:attrNameLst>
                                      </p:cBhvr>
                                      <p:tavLst>
                                        <p:tav tm="0">
                                          <p:val>
                                            <p:fltVal val="0"/>
                                          </p:val>
                                        </p:tav>
                                        <p:tav tm="100000">
                                          <p:val>
                                            <p:strVal val="#ppt_w"/>
                                          </p:val>
                                        </p:tav>
                                      </p:tavLst>
                                    </p:anim>
                                    <p:anim calcmode="lin" valueType="num">
                                      <p:cBhvr>
                                        <p:cTn id="38" dur="25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39" dur="250"/>
                                        <p:tgtEl>
                                          <p:spTgt spid="32">
                                            <p:txEl>
                                              <p:pRg st="0" end="0"/>
                                            </p:txEl>
                                          </p:spTgt>
                                        </p:tgtEl>
                                      </p:cBhvr>
                                    </p:animEffect>
                                  </p:childTnLst>
                                </p:cTn>
                              </p:par>
                            </p:childTnLst>
                          </p:cTn>
                        </p:par>
                        <p:par>
                          <p:cTn id="40" fill="hold">
                            <p:stCondLst>
                              <p:cond delay="1500"/>
                            </p:stCondLst>
                            <p:childTnLst>
                              <p:par>
                                <p:cTn id="41" presetID="2" presetClass="entr" presetSubtype="4" decel="100000" fill="hold" grpId="0" nodeType="afterEffect">
                                  <p:stCondLst>
                                    <p:cond delay="25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37">
                                            <p:txEl>
                                              <p:pRg st="0" end="0"/>
                                            </p:txEl>
                                          </p:spTgt>
                                        </p:tgtEl>
                                        <p:attrNameLst>
                                          <p:attrName>style.visibility</p:attrName>
                                        </p:attrNameLst>
                                      </p:cBhvr>
                                      <p:to>
                                        <p:strVal val="visible"/>
                                      </p:to>
                                    </p:set>
                                    <p:anim calcmode="lin" valueType="num">
                                      <p:cBhvr additive="base">
                                        <p:cTn id="4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2" presetClass="entr" presetSubtype="8" fill="hold"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3000"/>
                            </p:stCondLst>
                            <p:childTnLst>
                              <p:par>
                                <p:cTn id="54" presetID="49" presetClass="entr" presetSubtype="0" decel="100000"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 calcmode="lin" valueType="num">
                                      <p:cBhvr>
                                        <p:cTn id="58" dur="500" fill="hold"/>
                                        <p:tgtEl>
                                          <p:spTgt spid="48"/>
                                        </p:tgtEl>
                                        <p:attrNameLst>
                                          <p:attrName>style.rotation</p:attrName>
                                        </p:attrNameLst>
                                      </p:cBhvr>
                                      <p:tavLst>
                                        <p:tav tm="0">
                                          <p:val>
                                            <p:fltVal val="360"/>
                                          </p:val>
                                        </p:tav>
                                        <p:tav tm="100000">
                                          <p:val>
                                            <p:fltVal val="0"/>
                                          </p:val>
                                        </p:tav>
                                      </p:tavLst>
                                    </p:anim>
                                    <p:animEffect transition="in" filter="fade">
                                      <p:cBhvr>
                                        <p:cTn id="59" dur="500"/>
                                        <p:tgtEl>
                                          <p:spTgt spid="48"/>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 calcmode="lin" valueType="num">
                                      <p:cBhvr>
                                        <p:cTn id="64" dur="500" fill="hold"/>
                                        <p:tgtEl>
                                          <p:spTgt spid="49"/>
                                        </p:tgtEl>
                                        <p:attrNameLst>
                                          <p:attrName>style.rotation</p:attrName>
                                        </p:attrNameLst>
                                      </p:cBhvr>
                                      <p:tavLst>
                                        <p:tav tm="0">
                                          <p:val>
                                            <p:fltVal val="360"/>
                                          </p:val>
                                        </p:tav>
                                        <p:tav tm="100000">
                                          <p:val>
                                            <p:fltVal val="0"/>
                                          </p:val>
                                        </p:tav>
                                      </p:tavLst>
                                    </p:anim>
                                    <p:animEffect transition="in" filter="fade">
                                      <p:cBhvr>
                                        <p:cTn id="65" dur="500"/>
                                        <p:tgtEl>
                                          <p:spTgt spid="49"/>
                                        </p:tgtEl>
                                      </p:cBhvr>
                                    </p:animEffect>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51">
                                            <p:txEl>
                                              <p:pRg st="0" end="0"/>
                                            </p:txEl>
                                          </p:spTgt>
                                        </p:tgtEl>
                                        <p:attrNameLst>
                                          <p:attrName>style.visibility</p:attrName>
                                        </p:attrNameLst>
                                      </p:cBhvr>
                                      <p:to>
                                        <p:strVal val="visible"/>
                                      </p:to>
                                    </p:set>
                                    <p:anim calcmode="lin" valueType="num">
                                      <p:cBhvr>
                                        <p:cTn id="69" dur="250" fill="hold"/>
                                        <p:tgtEl>
                                          <p:spTgt spid="51">
                                            <p:txEl>
                                              <p:pRg st="0" end="0"/>
                                            </p:txEl>
                                          </p:spTgt>
                                        </p:tgtEl>
                                        <p:attrNameLst>
                                          <p:attrName>ppt_w</p:attrName>
                                        </p:attrNameLst>
                                      </p:cBhvr>
                                      <p:tavLst>
                                        <p:tav tm="0">
                                          <p:val>
                                            <p:fltVal val="0"/>
                                          </p:val>
                                        </p:tav>
                                        <p:tav tm="100000">
                                          <p:val>
                                            <p:strVal val="#ppt_w"/>
                                          </p:val>
                                        </p:tav>
                                      </p:tavLst>
                                    </p:anim>
                                    <p:anim calcmode="lin" valueType="num">
                                      <p:cBhvr>
                                        <p:cTn id="70" dur="25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71" dur="250"/>
                                        <p:tgtEl>
                                          <p:spTgt spid="51">
                                            <p:txEl>
                                              <p:pRg st="0" end="0"/>
                                            </p:txEl>
                                          </p:spTgt>
                                        </p:tgtEl>
                                      </p:cBhvr>
                                    </p:animEffect>
                                  </p:childTnLst>
                                </p:cTn>
                              </p:par>
                            </p:childTnLst>
                          </p:cTn>
                        </p:par>
                        <p:par>
                          <p:cTn id="72" fill="hold">
                            <p:stCondLst>
                              <p:cond delay="3750"/>
                            </p:stCondLst>
                            <p:childTnLst>
                              <p:par>
                                <p:cTn id="73" presetID="2" presetClass="entr" presetSubtype="4" decel="100000" fill="hold" grpId="0" nodeType="afterEffect">
                                  <p:stCondLst>
                                    <p:cond delay="250"/>
                                  </p:stCondLst>
                                  <p:childTnLst>
                                    <p:set>
                                      <p:cBhvr>
                                        <p:cTn id="74" dur="1" fill="hold">
                                          <p:stCondLst>
                                            <p:cond delay="0"/>
                                          </p:stCondLst>
                                        </p:cTn>
                                        <p:tgtEl>
                                          <p:spTgt spid="52">
                                            <p:txEl>
                                              <p:pRg st="0" end="0"/>
                                            </p:txEl>
                                          </p:spTgt>
                                        </p:tgtEl>
                                        <p:attrNameLst>
                                          <p:attrName>style.visibility</p:attrName>
                                        </p:attrNameLst>
                                      </p:cBhvr>
                                      <p:to>
                                        <p:strVal val="visible"/>
                                      </p:to>
                                    </p:set>
                                    <p:anim calcmode="lin" valueType="num">
                                      <p:cBhvr additive="base">
                                        <p:cTn id="7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53">
                                            <p:txEl>
                                              <p:pRg st="0" end="0"/>
                                            </p:txEl>
                                          </p:spTgt>
                                        </p:tgtEl>
                                        <p:attrNameLst>
                                          <p:attrName>style.visibility</p:attrName>
                                        </p:attrNameLst>
                                      </p:cBhvr>
                                      <p:to>
                                        <p:strVal val="visible"/>
                                      </p:to>
                                    </p:set>
                                    <p:anim calcmode="lin" valueType="num">
                                      <p:cBhvr additive="base">
                                        <p:cTn id="79"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2" presetClass="entr" presetSubtype="8" fill="hold" nodeType="afterEffect">
                                  <p:stCondLst>
                                    <p:cond delay="25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childTnLst>
                          </p:cTn>
                        </p:par>
                        <p:par>
                          <p:cTn id="85" fill="hold">
                            <p:stCondLst>
                              <p:cond delay="5250"/>
                            </p:stCondLst>
                            <p:childTnLst>
                              <p:par>
                                <p:cTn id="86" presetID="49" presetClass="entr" presetSubtype="0" decel="100000" fill="hold" grpId="0" nodeType="after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p:cTn id="88" dur="500" fill="hold"/>
                                        <p:tgtEl>
                                          <p:spTgt spid="54"/>
                                        </p:tgtEl>
                                        <p:attrNameLst>
                                          <p:attrName>ppt_w</p:attrName>
                                        </p:attrNameLst>
                                      </p:cBhvr>
                                      <p:tavLst>
                                        <p:tav tm="0">
                                          <p:val>
                                            <p:fltVal val="0"/>
                                          </p:val>
                                        </p:tav>
                                        <p:tav tm="100000">
                                          <p:val>
                                            <p:strVal val="#ppt_w"/>
                                          </p:val>
                                        </p:tav>
                                      </p:tavLst>
                                    </p:anim>
                                    <p:anim calcmode="lin" valueType="num">
                                      <p:cBhvr>
                                        <p:cTn id="89" dur="500" fill="hold"/>
                                        <p:tgtEl>
                                          <p:spTgt spid="54"/>
                                        </p:tgtEl>
                                        <p:attrNameLst>
                                          <p:attrName>ppt_h</p:attrName>
                                        </p:attrNameLst>
                                      </p:cBhvr>
                                      <p:tavLst>
                                        <p:tav tm="0">
                                          <p:val>
                                            <p:fltVal val="0"/>
                                          </p:val>
                                        </p:tav>
                                        <p:tav tm="100000">
                                          <p:val>
                                            <p:strVal val="#ppt_h"/>
                                          </p:val>
                                        </p:tav>
                                      </p:tavLst>
                                    </p:anim>
                                    <p:anim calcmode="lin" valueType="num">
                                      <p:cBhvr>
                                        <p:cTn id="90" dur="500" fill="hold"/>
                                        <p:tgtEl>
                                          <p:spTgt spid="54"/>
                                        </p:tgtEl>
                                        <p:attrNameLst>
                                          <p:attrName>style.rotation</p:attrName>
                                        </p:attrNameLst>
                                      </p:cBhvr>
                                      <p:tavLst>
                                        <p:tav tm="0">
                                          <p:val>
                                            <p:fltVal val="360"/>
                                          </p:val>
                                        </p:tav>
                                        <p:tav tm="100000">
                                          <p:val>
                                            <p:fltVal val="0"/>
                                          </p:val>
                                        </p:tav>
                                      </p:tavLst>
                                    </p:anim>
                                    <p:animEffect transition="in" filter="fade">
                                      <p:cBhvr>
                                        <p:cTn id="91" dur="500"/>
                                        <p:tgtEl>
                                          <p:spTgt spid="54"/>
                                        </p:tgtEl>
                                      </p:cBhvr>
                                    </p:animEffect>
                                  </p:childTnLst>
                                </p:cTn>
                              </p:par>
                              <p:par>
                                <p:cTn id="92" presetID="49" presetClass="entr" presetSubtype="0" decel="10000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 calcmode="lin" valueType="num">
                                      <p:cBhvr>
                                        <p:cTn id="94" dur="500" fill="hold"/>
                                        <p:tgtEl>
                                          <p:spTgt spid="55"/>
                                        </p:tgtEl>
                                        <p:attrNameLst>
                                          <p:attrName>ppt_w</p:attrName>
                                        </p:attrNameLst>
                                      </p:cBhvr>
                                      <p:tavLst>
                                        <p:tav tm="0">
                                          <p:val>
                                            <p:fltVal val="0"/>
                                          </p:val>
                                        </p:tav>
                                        <p:tav tm="100000">
                                          <p:val>
                                            <p:strVal val="#ppt_w"/>
                                          </p:val>
                                        </p:tav>
                                      </p:tavLst>
                                    </p:anim>
                                    <p:anim calcmode="lin" valueType="num">
                                      <p:cBhvr>
                                        <p:cTn id="95" dur="500" fill="hold"/>
                                        <p:tgtEl>
                                          <p:spTgt spid="55"/>
                                        </p:tgtEl>
                                        <p:attrNameLst>
                                          <p:attrName>ppt_h</p:attrName>
                                        </p:attrNameLst>
                                      </p:cBhvr>
                                      <p:tavLst>
                                        <p:tav tm="0">
                                          <p:val>
                                            <p:fltVal val="0"/>
                                          </p:val>
                                        </p:tav>
                                        <p:tav tm="100000">
                                          <p:val>
                                            <p:strVal val="#ppt_h"/>
                                          </p:val>
                                        </p:tav>
                                      </p:tavLst>
                                    </p:anim>
                                    <p:anim calcmode="lin" valueType="num">
                                      <p:cBhvr>
                                        <p:cTn id="96" dur="500" fill="hold"/>
                                        <p:tgtEl>
                                          <p:spTgt spid="55"/>
                                        </p:tgtEl>
                                        <p:attrNameLst>
                                          <p:attrName>style.rotation</p:attrName>
                                        </p:attrNameLst>
                                      </p:cBhvr>
                                      <p:tavLst>
                                        <p:tav tm="0">
                                          <p:val>
                                            <p:fltVal val="360"/>
                                          </p:val>
                                        </p:tav>
                                        <p:tav tm="100000">
                                          <p:val>
                                            <p:fltVal val="0"/>
                                          </p:val>
                                        </p:tav>
                                      </p:tavLst>
                                    </p:anim>
                                    <p:animEffect transition="in" filter="fade">
                                      <p:cBhvr>
                                        <p:cTn id="97" dur="500"/>
                                        <p:tgtEl>
                                          <p:spTgt spid="55"/>
                                        </p:tgtEl>
                                      </p:cBhvr>
                                    </p:animEffect>
                                  </p:childTnLst>
                                </p:cTn>
                              </p:par>
                            </p:childTnLst>
                          </p:cTn>
                        </p:par>
                        <p:par>
                          <p:cTn id="98" fill="hold">
                            <p:stCondLst>
                              <p:cond delay="5750"/>
                            </p:stCondLst>
                            <p:childTnLst>
                              <p:par>
                                <p:cTn id="99" presetID="53" presetClass="entr" presetSubtype="16" fill="hold" grpId="0" nodeType="afterEffect">
                                  <p:stCondLst>
                                    <p:cond delay="0"/>
                                  </p:stCondLst>
                                  <p:childTnLst>
                                    <p:set>
                                      <p:cBhvr>
                                        <p:cTn id="100" dur="1" fill="hold">
                                          <p:stCondLst>
                                            <p:cond delay="0"/>
                                          </p:stCondLst>
                                        </p:cTn>
                                        <p:tgtEl>
                                          <p:spTgt spid="57">
                                            <p:txEl>
                                              <p:pRg st="0" end="0"/>
                                            </p:txEl>
                                          </p:spTgt>
                                        </p:tgtEl>
                                        <p:attrNameLst>
                                          <p:attrName>style.visibility</p:attrName>
                                        </p:attrNameLst>
                                      </p:cBhvr>
                                      <p:to>
                                        <p:strVal val="visible"/>
                                      </p:to>
                                    </p:set>
                                    <p:anim calcmode="lin" valueType="num">
                                      <p:cBhvr>
                                        <p:cTn id="101" dur="25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02" dur="25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03" dur="250"/>
                                        <p:tgtEl>
                                          <p:spTgt spid="57">
                                            <p:txEl>
                                              <p:pRg st="0" end="0"/>
                                            </p:txEl>
                                          </p:spTgt>
                                        </p:tgtEl>
                                      </p:cBhvr>
                                    </p:animEffect>
                                  </p:childTnLst>
                                </p:cTn>
                              </p:par>
                            </p:childTnLst>
                          </p:cTn>
                        </p:par>
                        <p:par>
                          <p:cTn id="104" fill="hold">
                            <p:stCondLst>
                              <p:cond delay="6000"/>
                            </p:stCondLst>
                            <p:childTnLst>
                              <p:par>
                                <p:cTn id="105" presetID="2" presetClass="entr" presetSubtype="4" decel="100000" fill="hold" grpId="0" nodeType="afterEffect">
                                  <p:stCondLst>
                                    <p:cond delay="250"/>
                                  </p:stCondLst>
                                  <p:childTnLst>
                                    <p:set>
                                      <p:cBhvr>
                                        <p:cTn id="106" dur="1" fill="hold">
                                          <p:stCondLst>
                                            <p:cond delay="0"/>
                                          </p:stCondLst>
                                        </p:cTn>
                                        <p:tgtEl>
                                          <p:spTgt spid="58">
                                            <p:txEl>
                                              <p:pRg st="0" end="0"/>
                                            </p:txEl>
                                          </p:spTgt>
                                        </p:tgtEl>
                                        <p:attrNameLst>
                                          <p:attrName>style.visibility</p:attrName>
                                        </p:attrNameLst>
                                      </p:cBhvr>
                                      <p:to>
                                        <p:strVal val="visible"/>
                                      </p:to>
                                    </p:set>
                                    <p:anim calcmode="lin" valueType="num">
                                      <p:cBhvr additive="base">
                                        <p:cTn id="10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250"/>
                                  </p:stCondLst>
                                  <p:childTnLst>
                                    <p:set>
                                      <p:cBhvr>
                                        <p:cTn id="110" dur="1" fill="hold">
                                          <p:stCondLst>
                                            <p:cond delay="0"/>
                                          </p:stCondLst>
                                        </p:cTn>
                                        <p:tgtEl>
                                          <p:spTgt spid="59">
                                            <p:txEl>
                                              <p:pRg st="0" end="0"/>
                                            </p:txEl>
                                          </p:spTgt>
                                        </p:tgtEl>
                                        <p:attrNameLst>
                                          <p:attrName>style.visibility</p:attrName>
                                        </p:attrNameLst>
                                      </p:cBhvr>
                                      <p:to>
                                        <p:strVal val="visible"/>
                                      </p:to>
                                    </p:set>
                                    <p:anim calcmode="lin" valueType="num">
                                      <p:cBhvr additive="base">
                                        <p:cTn id="111"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par>
                          <p:cTn id="113" fill="hold">
                            <p:stCondLst>
                              <p:cond delay="6750"/>
                            </p:stCondLst>
                            <p:childTnLst>
                              <p:par>
                                <p:cTn id="114" presetID="22" presetClass="entr" presetSubtype="8" fill="hold" nodeType="afterEffect">
                                  <p:stCondLst>
                                    <p:cond delay="250"/>
                                  </p:stCondLst>
                                  <p:childTnLst>
                                    <p:set>
                                      <p:cBhvr>
                                        <p:cTn id="115" dur="1" fill="hold">
                                          <p:stCondLst>
                                            <p:cond delay="0"/>
                                          </p:stCondLst>
                                        </p:cTn>
                                        <p:tgtEl>
                                          <p:spTgt spid="56"/>
                                        </p:tgtEl>
                                        <p:attrNameLst>
                                          <p:attrName>style.visibility</p:attrName>
                                        </p:attrNameLst>
                                      </p:cBhvr>
                                      <p:to>
                                        <p:strVal val="visible"/>
                                      </p:to>
                                    </p:set>
                                    <p:animEffect transition="in" filter="wipe(left)">
                                      <p:cBhvr>
                                        <p:cTn id="116" dur="500"/>
                                        <p:tgtEl>
                                          <p:spTgt spid="56"/>
                                        </p:tgtEl>
                                      </p:cBhvr>
                                    </p:animEffect>
                                  </p:childTnLst>
                                </p:cTn>
                              </p:par>
                            </p:childTnLst>
                          </p:cTn>
                        </p:par>
                        <p:par>
                          <p:cTn id="117" fill="hold">
                            <p:stCondLst>
                              <p:cond delay="7500"/>
                            </p:stCondLst>
                            <p:childTnLst>
                              <p:par>
                                <p:cTn id="118" presetID="49" presetClass="entr" presetSubtype="0" decel="10000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p:cTn id="126" dur="500" fill="hold"/>
                                        <p:tgtEl>
                                          <p:spTgt spid="61"/>
                                        </p:tgtEl>
                                        <p:attrNameLst>
                                          <p:attrName>ppt_w</p:attrName>
                                        </p:attrNameLst>
                                      </p:cBhvr>
                                      <p:tavLst>
                                        <p:tav tm="0">
                                          <p:val>
                                            <p:fltVal val="0"/>
                                          </p:val>
                                        </p:tav>
                                        <p:tav tm="100000">
                                          <p:val>
                                            <p:strVal val="#ppt_w"/>
                                          </p:val>
                                        </p:tav>
                                      </p:tavLst>
                                    </p:anim>
                                    <p:anim calcmode="lin" valueType="num">
                                      <p:cBhvr>
                                        <p:cTn id="127" dur="500" fill="hold"/>
                                        <p:tgtEl>
                                          <p:spTgt spid="61"/>
                                        </p:tgtEl>
                                        <p:attrNameLst>
                                          <p:attrName>ppt_h</p:attrName>
                                        </p:attrNameLst>
                                      </p:cBhvr>
                                      <p:tavLst>
                                        <p:tav tm="0">
                                          <p:val>
                                            <p:fltVal val="0"/>
                                          </p:val>
                                        </p:tav>
                                        <p:tav tm="100000">
                                          <p:val>
                                            <p:strVal val="#ppt_h"/>
                                          </p:val>
                                        </p:tav>
                                      </p:tavLst>
                                    </p:anim>
                                    <p:anim calcmode="lin" valueType="num">
                                      <p:cBhvr>
                                        <p:cTn id="128" dur="500" fill="hold"/>
                                        <p:tgtEl>
                                          <p:spTgt spid="61"/>
                                        </p:tgtEl>
                                        <p:attrNameLst>
                                          <p:attrName>style.rotation</p:attrName>
                                        </p:attrNameLst>
                                      </p:cBhvr>
                                      <p:tavLst>
                                        <p:tav tm="0">
                                          <p:val>
                                            <p:fltVal val="360"/>
                                          </p:val>
                                        </p:tav>
                                        <p:tav tm="100000">
                                          <p:val>
                                            <p:fltVal val="0"/>
                                          </p:val>
                                        </p:tav>
                                      </p:tavLst>
                                    </p:anim>
                                    <p:animEffect transition="in" filter="fade">
                                      <p:cBhvr>
                                        <p:cTn id="129" dur="500"/>
                                        <p:tgtEl>
                                          <p:spTgt spid="61"/>
                                        </p:tgtEl>
                                      </p:cBhvr>
                                    </p:animEffect>
                                  </p:childTnLst>
                                </p:cTn>
                              </p:par>
                            </p:childTnLst>
                          </p:cTn>
                        </p:par>
                        <p:par>
                          <p:cTn id="130" fill="hold">
                            <p:stCondLst>
                              <p:cond delay="8000"/>
                            </p:stCondLst>
                            <p:childTnLst>
                              <p:par>
                                <p:cTn id="131" presetID="53" presetClass="entr" presetSubtype="16" fill="hold" grpId="0" nodeType="afterEffect">
                                  <p:stCondLst>
                                    <p:cond delay="0"/>
                                  </p:stCondLst>
                                  <p:childTnLst>
                                    <p:set>
                                      <p:cBhvr>
                                        <p:cTn id="132" dur="1" fill="hold">
                                          <p:stCondLst>
                                            <p:cond delay="0"/>
                                          </p:stCondLst>
                                        </p:cTn>
                                        <p:tgtEl>
                                          <p:spTgt spid="62">
                                            <p:txEl>
                                              <p:pRg st="0" end="0"/>
                                            </p:txEl>
                                          </p:spTgt>
                                        </p:tgtEl>
                                        <p:attrNameLst>
                                          <p:attrName>style.visibility</p:attrName>
                                        </p:attrNameLst>
                                      </p:cBhvr>
                                      <p:to>
                                        <p:strVal val="visible"/>
                                      </p:to>
                                    </p:set>
                                    <p:anim calcmode="lin" valueType="num">
                                      <p:cBhvr>
                                        <p:cTn id="133" dur="250" fill="hold"/>
                                        <p:tgtEl>
                                          <p:spTgt spid="62">
                                            <p:txEl>
                                              <p:pRg st="0" end="0"/>
                                            </p:txEl>
                                          </p:spTgt>
                                        </p:tgtEl>
                                        <p:attrNameLst>
                                          <p:attrName>ppt_w</p:attrName>
                                        </p:attrNameLst>
                                      </p:cBhvr>
                                      <p:tavLst>
                                        <p:tav tm="0">
                                          <p:val>
                                            <p:fltVal val="0"/>
                                          </p:val>
                                        </p:tav>
                                        <p:tav tm="100000">
                                          <p:val>
                                            <p:strVal val="#ppt_w"/>
                                          </p:val>
                                        </p:tav>
                                      </p:tavLst>
                                    </p:anim>
                                    <p:anim calcmode="lin" valueType="num">
                                      <p:cBhvr>
                                        <p:cTn id="134" dur="25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135" dur="250"/>
                                        <p:tgtEl>
                                          <p:spTgt spid="62">
                                            <p:txEl>
                                              <p:pRg st="0" end="0"/>
                                            </p:txEl>
                                          </p:spTgt>
                                        </p:tgtEl>
                                      </p:cBhvr>
                                    </p:animEffect>
                                  </p:childTnLst>
                                </p:cTn>
                              </p:par>
                            </p:childTnLst>
                          </p:cTn>
                        </p:par>
                        <p:par>
                          <p:cTn id="136" fill="hold">
                            <p:stCondLst>
                              <p:cond delay="8250"/>
                            </p:stCondLst>
                            <p:childTnLst>
                              <p:par>
                                <p:cTn id="137" presetID="2" presetClass="entr" presetSubtype="4" decel="100000" fill="hold" grpId="0" nodeType="afterEffect">
                                  <p:stCondLst>
                                    <p:cond delay="250"/>
                                  </p:stCondLst>
                                  <p:childTnLst>
                                    <p:set>
                                      <p:cBhvr>
                                        <p:cTn id="138" dur="1" fill="hold">
                                          <p:stCondLst>
                                            <p:cond delay="0"/>
                                          </p:stCondLst>
                                        </p:cTn>
                                        <p:tgtEl>
                                          <p:spTgt spid="63">
                                            <p:txEl>
                                              <p:pRg st="0" end="0"/>
                                            </p:txEl>
                                          </p:spTgt>
                                        </p:tgtEl>
                                        <p:attrNameLst>
                                          <p:attrName>style.visibility</p:attrName>
                                        </p:attrNameLst>
                                      </p:cBhvr>
                                      <p:to>
                                        <p:strVal val="visible"/>
                                      </p:to>
                                    </p:set>
                                    <p:anim calcmode="lin" valueType="num">
                                      <p:cBhvr additive="base">
                                        <p:cTn id="139"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250"/>
                                  </p:stCondLst>
                                  <p:childTnLst>
                                    <p:set>
                                      <p:cBhvr>
                                        <p:cTn id="142" dur="1" fill="hold">
                                          <p:stCondLst>
                                            <p:cond delay="0"/>
                                          </p:stCondLst>
                                        </p:cTn>
                                        <p:tgtEl>
                                          <p:spTgt spid="64">
                                            <p:txEl>
                                              <p:pRg st="0" end="0"/>
                                            </p:txEl>
                                          </p:spTgt>
                                        </p:tgtEl>
                                        <p:attrNameLst>
                                          <p:attrName>style.visibility</p:attrName>
                                        </p:attrNameLst>
                                      </p:cBhvr>
                                      <p:to>
                                        <p:strVal val="visible"/>
                                      </p:to>
                                    </p:set>
                                    <p:anim calcmode="lin" valueType="num">
                                      <p:cBhvr additive="base">
                                        <p:cTn id="143"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animBg="1"/>
      <p:bldP spid="5" grpId="0"/>
      <p:bldP spid="2" grpId="0"/>
      <p:bldP spid="4" grpId="1" animBg="1"/>
      <p:bldP spid="32" grpId="0" build="p">
        <p:tmplLst>
          <p:tmpl lvl="1">
            <p:tnLst>
              <p:par>
                <p:cTn presetID="53" presetClass="entr" presetSubtype="1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p:cTn dur="250" fill="hold"/>
                        <p:tgtEl>
                          <p:spTgt spid="32"/>
                        </p:tgtEl>
                        <p:attrNameLst>
                          <p:attrName>ppt_w</p:attrName>
                        </p:attrNameLst>
                      </p:cBhvr>
                      <p:tavLst>
                        <p:tav tm="0">
                          <p:val>
                            <p:fltVal val="0"/>
                          </p:val>
                        </p:tav>
                        <p:tav tm="100000">
                          <p:val>
                            <p:strVal val="#ppt_w"/>
                          </p:val>
                        </p:tav>
                      </p:tavLst>
                    </p:anim>
                    <p:anim calcmode="lin" valueType="num">
                      <p:cBhvr>
                        <p:cTn dur="250" fill="hold"/>
                        <p:tgtEl>
                          <p:spTgt spid="32"/>
                        </p:tgtEl>
                        <p:attrNameLst>
                          <p:attrName>ppt_h</p:attrName>
                        </p:attrNameLst>
                      </p:cBhvr>
                      <p:tavLst>
                        <p:tav tm="0">
                          <p:val>
                            <p:fltVal val="0"/>
                          </p:val>
                        </p:tav>
                        <p:tav tm="100000">
                          <p:val>
                            <p:strVal val="#ppt_h"/>
                          </p:val>
                        </p:tav>
                      </p:tavLst>
                    </p:anim>
                    <p:animEffect transition="in" filter="fade">
                      <p:cBhvr>
                        <p:cTn dur="250"/>
                        <p:tgtEl>
                          <p:spTgt spid="32"/>
                        </p:tgtEl>
                      </p:cBhvr>
                    </p:animEffect>
                  </p:childTnLst>
                </p:cTn>
              </p:par>
            </p:tnLst>
          </p:tmpl>
        </p:tmplLst>
      </p:bldP>
      <p:bldP spid="36" grpId="0" build="p">
        <p:tmplLst>
          <p:tmpl lvl="1">
            <p:tnLst>
              <p:par>
                <p:cTn presetID="2" presetClass="entr" presetSubtype="4"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48" grpId="0" animBg="1"/>
      <p:bldP spid="49" grpId="0" animBg="1"/>
      <p:bldP spid="51" grpId="0" build="p">
        <p:tmplLst>
          <p:tmpl lvl="1">
            <p:tnLst>
              <p:par>
                <p:cTn presetID="5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250" fill="hold"/>
                        <p:tgtEl>
                          <p:spTgt spid="51"/>
                        </p:tgtEl>
                        <p:attrNameLst>
                          <p:attrName>ppt_w</p:attrName>
                        </p:attrNameLst>
                      </p:cBhvr>
                      <p:tavLst>
                        <p:tav tm="0">
                          <p:val>
                            <p:fltVal val="0"/>
                          </p:val>
                        </p:tav>
                        <p:tav tm="100000">
                          <p:val>
                            <p:strVal val="#ppt_w"/>
                          </p:val>
                        </p:tav>
                      </p:tavLst>
                    </p:anim>
                    <p:anim calcmode="lin" valueType="num">
                      <p:cBhvr>
                        <p:cTn dur="250" fill="hold"/>
                        <p:tgtEl>
                          <p:spTgt spid="51"/>
                        </p:tgtEl>
                        <p:attrNameLst>
                          <p:attrName>ppt_h</p:attrName>
                        </p:attrNameLst>
                      </p:cBhvr>
                      <p:tavLst>
                        <p:tav tm="0">
                          <p:val>
                            <p:fltVal val="0"/>
                          </p:val>
                        </p:tav>
                        <p:tav tm="100000">
                          <p:val>
                            <p:strVal val="#ppt_h"/>
                          </p:val>
                        </p:tav>
                      </p:tavLst>
                    </p:anim>
                    <p:animEffect transition="in" filter="fade">
                      <p:cBhvr>
                        <p:cTn dur="250"/>
                        <p:tgtEl>
                          <p:spTgt spid="51"/>
                        </p:tgtEl>
                      </p:cBhvr>
                    </p:animEffect>
                  </p:childTnLst>
                </p:cTn>
              </p:par>
            </p:tnLst>
          </p:tmpl>
        </p:tmplLst>
      </p:bldP>
      <p:bldP spid="52" grpId="0" build="p">
        <p:tmplLst>
          <p:tmpl lvl="1">
            <p:tnLst>
              <p:par>
                <p:cTn presetID="2" presetClass="entr" presetSubtype="4"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250" fill="hold"/>
                        <p:tgtEl>
                          <p:spTgt spid="57"/>
                        </p:tgtEl>
                        <p:attrNameLst>
                          <p:attrName>ppt_w</p:attrName>
                        </p:attrNameLst>
                      </p:cBhvr>
                      <p:tavLst>
                        <p:tav tm="0">
                          <p:val>
                            <p:fltVal val="0"/>
                          </p:val>
                        </p:tav>
                        <p:tav tm="100000">
                          <p:val>
                            <p:strVal val="#ppt_w"/>
                          </p:val>
                        </p:tav>
                      </p:tavLst>
                    </p:anim>
                    <p:anim calcmode="lin" valueType="num">
                      <p:cBhvr>
                        <p:cTn dur="250" fill="hold"/>
                        <p:tgtEl>
                          <p:spTgt spid="57"/>
                        </p:tgtEl>
                        <p:attrNameLst>
                          <p:attrName>ppt_h</p:attrName>
                        </p:attrNameLst>
                      </p:cBhvr>
                      <p:tavLst>
                        <p:tav tm="0">
                          <p:val>
                            <p:fltVal val="0"/>
                          </p:val>
                        </p:tav>
                        <p:tav tm="100000">
                          <p:val>
                            <p:strVal val="#ppt_h"/>
                          </p:val>
                        </p:tav>
                      </p:tavLst>
                    </p:anim>
                    <p:animEffect transition="in" filter="fade">
                      <p:cBhvr>
                        <p:cTn dur="250"/>
                        <p:tgtEl>
                          <p:spTgt spid="57"/>
                        </p:tgtEl>
                      </p:cBhvr>
                    </p:animEffect>
                  </p:childTnLst>
                </p:cTn>
              </p:par>
            </p:tnLst>
          </p:tmpl>
        </p:tmplLst>
      </p:bldP>
      <p:bldP spid="58" grpId="0" build="p">
        <p:tmplLst>
          <p:tmpl lvl="1">
            <p:tnLst>
              <p:par>
                <p:cTn presetID="2" presetClass="entr" presetSubtype="4" decel="10000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decel="100000" fill="hold" nodeType="withEffect">
                  <p:stCondLst>
                    <p:cond delay="25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0" grpId="0" animBg="1"/>
      <p:bldP spid="61" grpId="0" animBg="1"/>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250" fill="hold"/>
                        <p:tgtEl>
                          <p:spTgt spid="62"/>
                        </p:tgtEl>
                        <p:attrNameLst>
                          <p:attrName>ppt_w</p:attrName>
                        </p:attrNameLst>
                      </p:cBhvr>
                      <p:tavLst>
                        <p:tav tm="0">
                          <p:val>
                            <p:fltVal val="0"/>
                          </p:val>
                        </p:tav>
                        <p:tav tm="100000">
                          <p:val>
                            <p:strVal val="#ppt_w"/>
                          </p:val>
                        </p:tav>
                      </p:tavLst>
                    </p:anim>
                    <p:anim calcmode="lin" valueType="num">
                      <p:cBhvr>
                        <p:cTn dur="250" fill="hold"/>
                        <p:tgtEl>
                          <p:spTgt spid="62"/>
                        </p:tgtEl>
                        <p:attrNameLst>
                          <p:attrName>ppt_h</p:attrName>
                        </p:attrNameLst>
                      </p:cBhvr>
                      <p:tavLst>
                        <p:tav tm="0">
                          <p:val>
                            <p:fltVal val="0"/>
                          </p:val>
                        </p:tav>
                        <p:tav tm="100000">
                          <p:val>
                            <p:strVal val="#ppt_h"/>
                          </p:val>
                        </p:tav>
                      </p:tavLst>
                    </p:anim>
                    <p:animEffect transition="in" filter="fade">
                      <p:cBhvr>
                        <p:cTn dur="250"/>
                        <p:tgtEl>
                          <p:spTgt spid="62"/>
                        </p:tgtEl>
                      </p:cBhvr>
                    </p:animEffect>
                  </p:childTnLst>
                </p:cTn>
              </p:par>
            </p:tnLst>
          </p:tmpl>
        </p:tmplLst>
      </p:bldP>
      <p:bldP spid="63" grpId="0" build="p">
        <p:tmplLst>
          <p:tmpl lvl="1">
            <p:tnLst>
              <p:par>
                <p:cTn presetID="2" presetClass="entr" presetSubtype="4"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build="p">
        <p:tmplLst>
          <p:tmpl lvl="1">
            <p:tnLst>
              <p:par>
                <p:cTn presetID="2" presetClass="entr" presetSubtype="4" decel="100000" fill="hold" nodeType="withEffect">
                  <p:stCondLst>
                    <p:cond delay="25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375107"/>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258909"/>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20166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21711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3815266"/>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3699068"/>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3641826"/>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3657278"/>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5337929"/>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5221731"/>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5164489"/>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5179941"/>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6850097"/>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6733899"/>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6676657"/>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6692109"/>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3" name="対角する 2 つの角を切り取った四角形 62"/>
          <p:cNvSpPr/>
          <p:nvPr userDrawn="1"/>
        </p:nvSpPr>
        <p:spPr>
          <a:xfrm rot="21226749">
            <a:off x="7887845" y="8351770"/>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対角する 2 つの角を切り取った四角形 63"/>
          <p:cNvSpPr/>
          <p:nvPr userDrawn="1"/>
        </p:nvSpPr>
        <p:spPr>
          <a:xfrm rot="21054230">
            <a:off x="7698775" y="8235572"/>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テキスト プレースホルダー 22"/>
          <p:cNvSpPr>
            <a:spLocks noGrp="1"/>
          </p:cNvSpPr>
          <p:nvPr>
            <p:ph type="body" sz="quarter" idx="22" hasCustomPrompt="1"/>
          </p:nvPr>
        </p:nvSpPr>
        <p:spPr>
          <a:xfrm>
            <a:off x="7642397" y="8178330"/>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6" name="テキスト プレースホルダー 5"/>
          <p:cNvSpPr>
            <a:spLocks noGrp="1"/>
          </p:cNvSpPr>
          <p:nvPr>
            <p:ph type="body" sz="quarter" idx="23" hasCustomPrompt="1"/>
          </p:nvPr>
        </p:nvSpPr>
        <p:spPr>
          <a:xfrm>
            <a:off x="8866533" y="8193782"/>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296785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94" fill="hold">
                            <p:stCondLst>
                              <p:cond delay="5950"/>
                            </p:stCondLst>
                            <p:childTnLst>
                              <p:par>
                                <p:cTn id="95" presetID="2" presetClass="entr" presetSubtype="8" decel="100000" fill="hold" grpId="0" nodeType="afterEffect">
                                  <p:stCondLst>
                                    <p:cond delay="250"/>
                                  </p:stCondLst>
                                  <p:childTnLst>
                                    <p:set>
                                      <p:cBhvr>
                                        <p:cTn id="96" dur="1" fill="hold">
                                          <p:stCondLst>
                                            <p:cond delay="0"/>
                                          </p:stCondLst>
                                        </p:cTn>
                                        <p:tgtEl>
                                          <p:spTgt spid="64"/>
                                        </p:tgtEl>
                                        <p:attrNameLst>
                                          <p:attrName>style.visibility</p:attrName>
                                        </p:attrNameLst>
                                      </p:cBhvr>
                                      <p:to>
                                        <p:strVal val="visible"/>
                                      </p:to>
                                    </p:set>
                                    <p:anim calcmode="lin" valueType="num">
                                      <p:cBhvr additive="base">
                                        <p:cTn id="97" dur="500" fill="hold"/>
                                        <p:tgtEl>
                                          <p:spTgt spid="64"/>
                                        </p:tgtEl>
                                        <p:attrNameLst>
                                          <p:attrName>ppt_x</p:attrName>
                                        </p:attrNameLst>
                                      </p:cBhvr>
                                      <p:tavLst>
                                        <p:tav tm="0">
                                          <p:val>
                                            <p:strVal val="0-#ppt_w/2"/>
                                          </p:val>
                                        </p:tav>
                                        <p:tav tm="100000">
                                          <p:val>
                                            <p:strVal val="#ppt_x"/>
                                          </p:val>
                                        </p:tav>
                                      </p:tavLst>
                                    </p:anim>
                                    <p:anim calcmode="lin" valueType="num">
                                      <p:cBhvr additive="base">
                                        <p:cTn id="98" dur="500" fill="hold"/>
                                        <p:tgtEl>
                                          <p:spTgt spid="64"/>
                                        </p:tgtEl>
                                        <p:attrNameLst>
                                          <p:attrName>ppt_y</p:attrName>
                                        </p:attrNameLst>
                                      </p:cBhvr>
                                      <p:tavLst>
                                        <p:tav tm="0">
                                          <p:val>
                                            <p:strVal val="#ppt_y"/>
                                          </p:val>
                                        </p:tav>
                                        <p:tav tm="100000">
                                          <p:val>
                                            <p:strVal val="#ppt_y"/>
                                          </p:val>
                                        </p:tav>
                                      </p:tavLst>
                                    </p:anim>
                                  </p:childTnLst>
                                </p:cTn>
                              </p:par>
                              <p:par>
                                <p:cTn id="99" presetID="2" presetClass="entr" presetSubtype="9" decel="100000" fill="hold" grpId="0" nodeType="withEffect">
                                  <p:stCondLst>
                                    <p:cond delay="250"/>
                                  </p:stCondLst>
                                  <p:childTnLst>
                                    <p:set>
                                      <p:cBhvr>
                                        <p:cTn id="100" dur="1" fill="hold">
                                          <p:stCondLst>
                                            <p:cond delay="0"/>
                                          </p:stCondLst>
                                        </p:cTn>
                                        <p:tgtEl>
                                          <p:spTgt spid="63"/>
                                        </p:tgtEl>
                                        <p:attrNameLst>
                                          <p:attrName>style.visibility</p:attrName>
                                        </p:attrNameLst>
                                      </p:cBhvr>
                                      <p:to>
                                        <p:strVal val="visible"/>
                                      </p:to>
                                    </p:set>
                                    <p:anim calcmode="lin" valueType="num">
                                      <p:cBhvr additive="base">
                                        <p:cTn id="101" dur="500" fill="hold"/>
                                        <p:tgtEl>
                                          <p:spTgt spid="63"/>
                                        </p:tgtEl>
                                        <p:attrNameLst>
                                          <p:attrName>ppt_x</p:attrName>
                                        </p:attrNameLst>
                                      </p:cBhvr>
                                      <p:tavLst>
                                        <p:tav tm="0">
                                          <p:val>
                                            <p:strVal val="0-#ppt_w/2"/>
                                          </p:val>
                                        </p:tav>
                                        <p:tav tm="100000">
                                          <p:val>
                                            <p:strVal val="#ppt_x"/>
                                          </p:val>
                                        </p:tav>
                                      </p:tavLst>
                                    </p:anim>
                                    <p:anim calcmode="lin" valueType="num">
                                      <p:cBhvr additive="base">
                                        <p:cTn id="102" dur="500" fill="hold"/>
                                        <p:tgtEl>
                                          <p:spTgt spid="63"/>
                                        </p:tgtEl>
                                        <p:attrNameLst>
                                          <p:attrName>ppt_y</p:attrName>
                                        </p:attrNameLst>
                                      </p:cBhvr>
                                      <p:tavLst>
                                        <p:tav tm="0">
                                          <p:val>
                                            <p:strVal val="0-#ppt_h/2"/>
                                          </p:val>
                                        </p:tav>
                                        <p:tav tm="100000">
                                          <p:val>
                                            <p:strVal val="#ppt_y"/>
                                          </p:val>
                                        </p:tav>
                                      </p:tavLst>
                                    </p:anim>
                                  </p:childTnLst>
                                </p:cTn>
                              </p:par>
                              <p:par>
                                <p:cTn id="103" presetID="10" presetClass="entr" presetSubtype="0" fill="hold" grpId="0" nodeType="withEffect">
                                  <p:stCondLst>
                                    <p:cond delay="250"/>
                                  </p:stCondLst>
                                  <p:childTnLst>
                                    <p:set>
                                      <p:cBhvr>
                                        <p:cTn id="104" dur="1" fill="hold">
                                          <p:stCondLst>
                                            <p:cond delay="0"/>
                                          </p:stCondLst>
                                        </p:cTn>
                                        <p:tgtEl>
                                          <p:spTgt spid="65">
                                            <p:txEl>
                                              <p:pRg st="0" end="0"/>
                                            </p:txEl>
                                          </p:spTgt>
                                        </p:tgtEl>
                                        <p:attrNameLst>
                                          <p:attrName>style.visibility</p:attrName>
                                        </p:attrNameLst>
                                      </p:cBhvr>
                                      <p:to>
                                        <p:strVal val="visible"/>
                                      </p:to>
                                    </p:set>
                                    <p:animEffect transition="in" filter="fade">
                                      <p:cBhvr>
                                        <p:cTn id="105" dur="500"/>
                                        <p:tgtEl>
                                          <p:spTgt spid="65">
                                            <p:txEl>
                                              <p:pRg st="0" end="0"/>
                                            </p:txEl>
                                          </p:spTgt>
                                        </p:tgtEl>
                                      </p:cBhvr>
                                    </p:animEffect>
                                  </p:childTnLst>
                                </p:cTn>
                              </p:par>
                            </p:childTnLst>
                          </p:cTn>
                        </p:par>
                        <p:par>
                          <p:cTn id="106" fill="hold">
                            <p:stCondLst>
                              <p:cond delay="6700"/>
                            </p:stCondLst>
                            <p:childTnLst>
                              <p:par>
                                <p:cTn id="107" presetID="2" presetClass="entr" presetSubtype="2" decel="100000" fill="hold" grpId="0" nodeType="afterEffect">
                                  <p:stCondLst>
                                    <p:cond delay="0"/>
                                  </p:stCondLst>
                                  <p:childTnLst>
                                    <p:set>
                                      <p:cBhvr>
                                        <p:cTn id="108" dur="1" fill="hold">
                                          <p:stCondLst>
                                            <p:cond delay="0"/>
                                          </p:stCondLst>
                                        </p:cTn>
                                        <p:tgtEl>
                                          <p:spTgt spid="66">
                                            <p:txEl>
                                              <p:pRg st="0" end="0"/>
                                            </p:txEl>
                                          </p:spTgt>
                                        </p:tgtEl>
                                        <p:attrNameLst>
                                          <p:attrName>style.visibility</p:attrName>
                                        </p:attrNameLst>
                                      </p:cBhvr>
                                      <p:to>
                                        <p:strVal val="visible"/>
                                      </p:to>
                                    </p:set>
                                    <p:anim calcmode="lin" valueType="num">
                                      <p:cBhvr additive="base">
                                        <p:cTn id="109" dur="350" fill="hold"/>
                                        <p:tgtEl>
                                          <p:spTgt spid="66">
                                            <p:txEl>
                                              <p:pRg st="0" end="0"/>
                                            </p:txEl>
                                          </p:spTgt>
                                        </p:tgtEl>
                                        <p:attrNameLst>
                                          <p:attrName>ppt_x</p:attrName>
                                        </p:attrNameLst>
                                      </p:cBhvr>
                                      <p:tavLst>
                                        <p:tav tm="0">
                                          <p:val>
                                            <p:strVal val="1+#ppt_w/2"/>
                                          </p:val>
                                        </p:tav>
                                        <p:tav tm="100000">
                                          <p:val>
                                            <p:strVal val="#ppt_x"/>
                                          </p:val>
                                        </p:tav>
                                      </p:tavLst>
                                    </p:anim>
                                    <p:anim calcmode="lin" valueType="num">
                                      <p:cBhvr additive="base">
                                        <p:cTn id="110" dur="35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build="p">
        <p:tmplLst>
          <p:tmpl lvl="1">
            <p:tnLst>
              <p:par>
                <p:cTn presetID="10" presetClass="entr" presetSubtype="0" fill="hold" nodeType="withEffect">
                  <p:stCondLst>
                    <p:cond delay="25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2" presetClass="entr" presetSubtype="2"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350" fill="hold"/>
                        <p:tgtEl>
                          <p:spTgt spid="66"/>
                        </p:tgtEl>
                        <p:attrNameLst>
                          <p:attrName>ppt_x</p:attrName>
                        </p:attrNameLst>
                      </p:cBhvr>
                      <p:tavLst>
                        <p:tav tm="0">
                          <p:val>
                            <p:strVal val="1+#ppt_w/2"/>
                          </p:val>
                        </p:tav>
                        <p:tav tm="100000">
                          <p:val>
                            <p:strVal val="#ppt_x"/>
                          </p:val>
                        </p:tav>
                      </p:tavLst>
                    </p:anim>
                    <p:anim calcmode="lin" valueType="num">
                      <p:cBhvr additive="base">
                        <p:cTn dur="350" fill="hold"/>
                        <p:tgtEl>
                          <p:spTgt spid="66"/>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option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27" name="対角する 2 つの角を切り取った四角形 26"/>
          <p:cNvSpPr/>
          <p:nvPr userDrawn="1"/>
        </p:nvSpPr>
        <p:spPr>
          <a:xfrm rot="21226749">
            <a:off x="7890144" y="2591131"/>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対角する 2 つの角を切り取った四角形 27"/>
          <p:cNvSpPr/>
          <p:nvPr userDrawn="1"/>
        </p:nvSpPr>
        <p:spPr>
          <a:xfrm rot="21054230">
            <a:off x="7701074" y="2474933"/>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テキスト プレースホルダー 22"/>
          <p:cNvSpPr>
            <a:spLocks noGrp="1"/>
          </p:cNvSpPr>
          <p:nvPr>
            <p:ph type="body" sz="quarter" idx="15" hasCustomPrompt="1"/>
          </p:nvPr>
        </p:nvSpPr>
        <p:spPr>
          <a:xfrm>
            <a:off x="7644696" y="241769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47" name="テキスト プレースホルダー 5"/>
          <p:cNvSpPr>
            <a:spLocks noGrp="1"/>
          </p:cNvSpPr>
          <p:nvPr>
            <p:ph type="body" sz="quarter" idx="14" hasCustomPrompt="1"/>
          </p:nvPr>
        </p:nvSpPr>
        <p:spPr>
          <a:xfrm>
            <a:off x="8868832" y="243314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1" name="対角する 2 つの角を切り取った四角形 50"/>
          <p:cNvSpPr/>
          <p:nvPr userDrawn="1"/>
        </p:nvSpPr>
        <p:spPr>
          <a:xfrm rot="21226749">
            <a:off x="7887845" y="4370341"/>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対角する 2 つの角を切り取った四角形 51"/>
          <p:cNvSpPr/>
          <p:nvPr userDrawn="1"/>
        </p:nvSpPr>
        <p:spPr>
          <a:xfrm rot="21054230">
            <a:off x="7698775" y="4254143"/>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テキスト プレースホルダー 22"/>
          <p:cNvSpPr>
            <a:spLocks noGrp="1"/>
          </p:cNvSpPr>
          <p:nvPr>
            <p:ph type="body" sz="quarter" idx="16" hasCustomPrompt="1"/>
          </p:nvPr>
        </p:nvSpPr>
        <p:spPr>
          <a:xfrm>
            <a:off x="7642397" y="4196901"/>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4" name="テキスト プレースホルダー 5"/>
          <p:cNvSpPr>
            <a:spLocks noGrp="1"/>
          </p:cNvSpPr>
          <p:nvPr>
            <p:ph type="body" sz="quarter" idx="17" hasCustomPrompt="1"/>
          </p:nvPr>
        </p:nvSpPr>
        <p:spPr>
          <a:xfrm>
            <a:off x="8866533" y="4212353"/>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5" name="対角する 2 つの角を切り取った四角形 54"/>
          <p:cNvSpPr/>
          <p:nvPr userDrawn="1"/>
        </p:nvSpPr>
        <p:spPr>
          <a:xfrm rot="21226749">
            <a:off x="7890144" y="6253044"/>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対角する 2 つの角を切り取った四角形 55"/>
          <p:cNvSpPr/>
          <p:nvPr userDrawn="1"/>
        </p:nvSpPr>
        <p:spPr>
          <a:xfrm rot="21054230">
            <a:off x="7701074" y="6136846"/>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テキスト プレースホルダー 22"/>
          <p:cNvSpPr>
            <a:spLocks noGrp="1"/>
          </p:cNvSpPr>
          <p:nvPr>
            <p:ph type="body" sz="quarter" idx="18" hasCustomPrompt="1"/>
          </p:nvPr>
        </p:nvSpPr>
        <p:spPr>
          <a:xfrm>
            <a:off x="7644696" y="6079604"/>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58" name="テキスト プレースホルダー 5"/>
          <p:cNvSpPr>
            <a:spLocks noGrp="1"/>
          </p:cNvSpPr>
          <p:nvPr>
            <p:ph type="body" sz="quarter" idx="19" hasCustomPrompt="1"/>
          </p:nvPr>
        </p:nvSpPr>
        <p:spPr>
          <a:xfrm>
            <a:off x="8868832" y="6095056"/>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9" name="対角する 2 つの角を切り取った四角形 58"/>
          <p:cNvSpPr/>
          <p:nvPr userDrawn="1"/>
        </p:nvSpPr>
        <p:spPr>
          <a:xfrm rot="21226749">
            <a:off x="7887843" y="8125252"/>
            <a:ext cx="930987" cy="93098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対角する 2 つの角を切り取った四角形 59"/>
          <p:cNvSpPr/>
          <p:nvPr userDrawn="1"/>
        </p:nvSpPr>
        <p:spPr>
          <a:xfrm rot="21054230">
            <a:off x="7698773" y="8009054"/>
            <a:ext cx="930987" cy="930987"/>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テキスト プレースホルダー 22"/>
          <p:cNvSpPr>
            <a:spLocks noGrp="1"/>
          </p:cNvSpPr>
          <p:nvPr>
            <p:ph type="body" sz="quarter" idx="20" hasCustomPrompt="1"/>
          </p:nvPr>
        </p:nvSpPr>
        <p:spPr>
          <a:xfrm>
            <a:off x="7642395" y="7951812"/>
            <a:ext cx="1143846" cy="1080120"/>
          </a:xfrm>
        </p:spPr>
        <p:txBody>
          <a:bodyPr anchor="ctr">
            <a:normAutofit/>
          </a:bodyPr>
          <a:lstStyle>
            <a:lvl1pPr algn="ctr">
              <a:defRPr sz="6000">
                <a:solidFill>
                  <a:schemeClr val="bg1"/>
                </a:solidFill>
                <a:latin typeface="+mj-lt"/>
              </a:defRPr>
            </a:lvl1pPr>
          </a:lstStyle>
          <a:p>
            <a:pPr lvl="0"/>
            <a:r>
              <a:rPr lang="en-US" dirty="0" smtClean="0"/>
              <a:t>0</a:t>
            </a:r>
            <a:endParaRPr lang="en-US" dirty="0"/>
          </a:p>
        </p:txBody>
      </p:sp>
      <p:sp>
        <p:nvSpPr>
          <p:cNvPr id="62" name="テキスト プレースホルダー 5"/>
          <p:cNvSpPr>
            <a:spLocks noGrp="1"/>
          </p:cNvSpPr>
          <p:nvPr>
            <p:ph type="body" sz="quarter" idx="21" hasCustomPrompt="1"/>
          </p:nvPr>
        </p:nvSpPr>
        <p:spPr>
          <a:xfrm>
            <a:off x="8866531" y="7967264"/>
            <a:ext cx="8555294" cy="1064686"/>
          </a:xfrm>
        </p:spPr>
        <p:txBody>
          <a:bodyPr anchor="ct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7" name="テキスト プレースホルダー 22"/>
          <p:cNvSpPr>
            <a:spLocks noGrp="1"/>
          </p:cNvSpPr>
          <p:nvPr>
            <p:ph type="body" sz="quarter" idx="13" hasCustomPrompt="1"/>
          </p:nvPr>
        </p:nvSpPr>
        <p:spPr>
          <a:xfrm>
            <a:off x="934295" y="2191172"/>
            <a:ext cx="6192688" cy="7043124"/>
          </a:xfrm>
        </p:spPr>
        <p:txBody>
          <a:bodyPr anchor="ctr">
            <a:normAutofit/>
          </a:bodyPr>
          <a:lstStyle>
            <a:lvl1pPr algn="l">
              <a:lnSpc>
                <a:spcPts val="8000"/>
              </a:lnSpc>
              <a:defRPr sz="8000">
                <a:solidFill>
                  <a:srgbClr val="525252"/>
                </a:solidFill>
                <a:latin typeface="+mj-lt"/>
              </a:defRPr>
            </a:lvl1pPr>
          </a:lstStyle>
          <a:p>
            <a:pPr lvl="0"/>
            <a:r>
              <a:rPr lang="en-US" dirty="0" smtClean="0"/>
              <a:t>Text</a:t>
            </a:r>
            <a:br>
              <a:rPr lang="en-US" dirty="0" smtClean="0"/>
            </a:br>
            <a:r>
              <a:rPr lang="en-US" dirty="0" smtClean="0"/>
              <a:t>Here</a:t>
            </a:r>
            <a:endParaRPr lang="en-US" dirty="0"/>
          </a:p>
        </p:txBody>
      </p:sp>
    </p:spTree>
    <p:extLst>
      <p:ext uri="{BB962C8B-B14F-4D97-AF65-F5344CB8AC3E}">
        <p14:creationId xmlns:p14="http://schemas.microsoft.com/office/powerpoint/2010/main" val="34271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9" decel="100000" fill="hold" grpId="0" nodeType="afterEffect">
                                  <p:stCondLst>
                                    <p:cond delay="0"/>
                                  </p:stCondLst>
                                  <p:iterate type="wd">
                                    <p:tmPct val="10000"/>
                                  </p:iterate>
                                  <p:childTnLst>
                                    <p:set>
                                      <p:cBhvr>
                                        <p:cTn id="23" dur="1" fill="hold">
                                          <p:stCondLst>
                                            <p:cond delay="0"/>
                                          </p:stCondLst>
                                        </p:cTn>
                                        <p:tgtEl>
                                          <p:spTgt spid="67">
                                            <p:txEl>
                                              <p:pRg st="0" end="0"/>
                                            </p:txEl>
                                          </p:spTgt>
                                        </p:tgtEl>
                                        <p:attrNameLst>
                                          <p:attrName>style.visibility</p:attrName>
                                        </p:attrNameLst>
                                      </p:cBhvr>
                                      <p:to>
                                        <p:strVal val="visible"/>
                                      </p:to>
                                    </p:set>
                                    <p:anim calcmode="lin" valueType="num">
                                      <p:cBhvr additive="base">
                                        <p:cTn id="24"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1300"/>
                            </p:stCondLst>
                            <p:childTnLst>
                              <p:par>
                                <p:cTn id="27" presetID="2" presetClass="entr" presetSubtype="8" decel="100000" fill="hold" grpId="0" nodeType="afterEffect">
                                  <p:stCondLst>
                                    <p:cond delay="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9" decel="10000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0-#ppt_h/2"/>
                                          </p:val>
                                        </p:tav>
                                        <p:tav tm="100000">
                                          <p:val>
                                            <p:strVal val="#ppt_y"/>
                                          </p:val>
                                        </p:tav>
                                      </p:tavLst>
                                    </p:anim>
                                  </p:childTnLst>
                                </p:cTn>
                              </p:par>
                              <p:par>
                                <p:cTn id="35" presetID="10" presetClass="entr" presetSubtype="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childTnLst>
                          </p:cTn>
                        </p:par>
                        <p:par>
                          <p:cTn id="38" fill="hold">
                            <p:stCondLst>
                              <p:cond delay="2300"/>
                            </p:stCondLst>
                            <p:childTnLst>
                              <p:par>
                                <p:cTn id="39" presetID="2" presetClass="entr" presetSubtype="2" decel="100000" fill="hold" grpId="0" nodeType="after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 calcmode="lin" valueType="num">
                                      <p:cBhvr additive="base">
                                        <p:cTn id="41" dur="35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42" dur="35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26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0-#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9" decel="100000" fill="hold" grpId="0" nodeType="withEffect">
                                  <p:stCondLst>
                                    <p:cond delay="25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250"/>
                                  </p:stCondLst>
                                  <p:childTnLst>
                                    <p:set>
                                      <p:cBhvr>
                                        <p:cTn id="53" dur="1" fill="hold">
                                          <p:stCondLst>
                                            <p:cond delay="0"/>
                                          </p:stCondLst>
                                        </p:cTn>
                                        <p:tgtEl>
                                          <p:spTgt spid="53">
                                            <p:txEl>
                                              <p:pRg st="0" end="0"/>
                                            </p:txEl>
                                          </p:spTgt>
                                        </p:tgtEl>
                                        <p:attrNameLst>
                                          <p:attrName>style.visibility</p:attrName>
                                        </p:attrNameLst>
                                      </p:cBhvr>
                                      <p:to>
                                        <p:strVal val="visible"/>
                                      </p:to>
                                    </p:set>
                                    <p:animEffect transition="in" filter="fade">
                                      <p:cBhvr>
                                        <p:cTn id="54" dur="500"/>
                                        <p:tgtEl>
                                          <p:spTgt spid="53">
                                            <p:txEl>
                                              <p:pRg st="0" end="0"/>
                                            </p:txEl>
                                          </p:spTgt>
                                        </p:tgtEl>
                                      </p:cBhvr>
                                    </p:animEffect>
                                  </p:childTnLst>
                                </p:cTn>
                              </p:par>
                            </p:childTnLst>
                          </p:cTn>
                        </p:par>
                        <p:par>
                          <p:cTn id="55" fill="hold">
                            <p:stCondLst>
                              <p:cond delay="3400"/>
                            </p:stCondLst>
                            <p:childTnLst>
                              <p:par>
                                <p:cTn id="56" presetID="2" presetClass="entr" presetSubtype="2" decel="100000" fill="hold" grpId="0" nodeType="afterEffect">
                                  <p:stCondLst>
                                    <p:cond delay="0"/>
                                  </p:stCondLst>
                                  <p:childTnLst>
                                    <p:set>
                                      <p:cBhvr>
                                        <p:cTn id="57" dur="1" fill="hold">
                                          <p:stCondLst>
                                            <p:cond delay="0"/>
                                          </p:stCondLst>
                                        </p:cTn>
                                        <p:tgtEl>
                                          <p:spTgt spid="54">
                                            <p:txEl>
                                              <p:pRg st="0" end="0"/>
                                            </p:txEl>
                                          </p:spTgt>
                                        </p:tgtEl>
                                        <p:attrNameLst>
                                          <p:attrName>style.visibility</p:attrName>
                                        </p:attrNameLst>
                                      </p:cBhvr>
                                      <p:to>
                                        <p:strVal val="visible"/>
                                      </p:to>
                                    </p:set>
                                    <p:anim calcmode="lin" valueType="num">
                                      <p:cBhvr additive="base">
                                        <p:cTn id="58" dur="35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59" dur="35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50"/>
                            </p:stCondLst>
                            <p:childTnLst>
                              <p:par>
                                <p:cTn id="61" presetID="2" presetClass="entr" presetSubtype="8" decel="100000" fill="hold" grpId="0" nodeType="afterEffect">
                                  <p:stCondLst>
                                    <p:cond delay="25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0-#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par>
                                <p:cTn id="65" presetID="2" presetClass="entr" presetSubtype="9" decel="100000" fill="hold" grpId="0" nodeType="with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0-#ppt_w/2"/>
                                          </p:val>
                                        </p:tav>
                                        <p:tav tm="100000">
                                          <p:val>
                                            <p:strVal val="#ppt_x"/>
                                          </p:val>
                                        </p:tav>
                                      </p:tavLst>
                                    </p:anim>
                                    <p:anim calcmode="lin" valueType="num">
                                      <p:cBhvr additive="base">
                                        <p:cTn id="68" dur="500" fill="hold"/>
                                        <p:tgtEl>
                                          <p:spTgt spid="55"/>
                                        </p:tgtEl>
                                        <p:attrNameLst>
                                          <p:attrName>ppt_y</p:attrName>
                                        </p:attrNameLst>
                                      </p:cBhvr>
                                      <p:tavLst>
                                        <p:tav tm="0">
                                          <p:val>
                                            <p:strVal val="0-#ppt_h/2"/>
                                          </p:val>
                                        </p:tav>
                                        <p:tav tm="100000">
                                          <p:val>
                                            <p:strVal val="#ppt_y"/>
                                          </p:val>
                                        </p:tav>
                                      </p:tavLst>
                                    </p:anim>
                                  </p:childTnLst>
                                </p:cTn>
                              </p:par>
                              <p:par>
                                <p:cTn id="69" presetID="10" presetClass="entr" presetSubtype="0" fill="hold" grpId="0" nodeType="withEffect">
                                  <p:stCondLst>
                                    <p:cond delay="250"/>
                                  </p:st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fade">
                                      <p:cBhvr>
                                        <p:cTn id="71" dur="500"/>
                                        <p:tgtEl>
                                          <p:spTgt spid="57">
                                            <p:txEl>
                                              <p:pRg st="0" end="0"/>
                                            </p:txEl>
                                          </p:spTgt>
                                        </p:tgtEl>
                                      </p:cBhvr>
                                    </p:animEffect>
                                  </p:childTnLst>
                                </p:cTn>
                              </p:par>
                            </p:childTnLst>
                          </p:cTn>
                        </p:par>
                        <p:par>
                          <p:cTn id="72" fill="hold">
                            <p:stCondLst>
                              <p:cond delay="4500"/>
                            </p:stCondLst>
                            <p:childTnLst>
                              <p:par>
                                <p:cTn id="73" presetID="2" presetClass="entr" presetSubtype="2" decel="100000" fill="hold" grpId="0" nodeType="afterEffect">
                                  <p:stCondLst>
                                    <p:cond delay="0"/>
                                  </p:stCondLst>
                                  <p:childTnLst>
                                    <p:set>
                                      <p:cBhvr>
                                        <p:cTn id="74" dur="1" fill="hold">
                                          <p:stCondLst>
                                            <p:cond delay="0"/>
                                          </p:stCondLst>
                                        </p:cTn>
                                        <p:tgtEl>
                                          <p:spTgt spid="58">
                                            <p:txEl>
                                              <p:pRg st="0" end="0"/>
                                            </p:txEl>
                                          </p:spTgt>
                                        </p:tgtEl>
                                        <p:attrNameLst>
                                          <p:attrName>style.visibility</p:attrName>
                                        </p:attrNameLst>
                                      </p:cBhvr>
                                      <p:to>
                                        <p:strVal val="visible"/>
                                      </p:to>
                                    </p:set>
                                    <p:anim calcmode="lin" valueType="num">
                                      <p:cBhvr additive="base">
                                        <p:cTn id="75" dur="350" fill="hold"/>
                                        <p:tgtEl>
                                          <p:spTgt spid="58">
                                            <p:txEl>
                                              <p:pRg st="0" end="0"/>
                                            </p:txEl>
                                          </p:spTgt>
                                        </p:tgtEl>
                                        <p:attrNameLst>
                                          <p:attrName>ppt_x</p:attrName>
                                        </p:attrNameLst>
                                      </p:cBhvr>
                                      <p:tavLst>
                                        <p:tav tm="0">
                                          <p:val>
                                            <p:strVal val="1+#ppt_w/2"/>
                                          </p:val>
                                        </p:tav>
                                        <p:tav tm="100000">
                                          <p:val>
                                            <p:strVal val="#ppt_x"/>
                                          </p:val>
                                        </p:tav>
                                      </p:tavLst>
                                    </p:anim>
                                    <p:anim calcmode="lin" valueType="num">
                                      <p:cBhvr additive="base">
                                        <p:cTn id="76" dur="35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par>
                          <p:cTn id="77" fill="hold">
                            <p:stCondLst>
                              <p:cond delay="4850"/>
                            </p:stCondLst>
                            <p:childTnLst>
                              <p:par>
                                <p:cTn id="78" presetID="2" presetClass="entr" presetSubtype="8" decel="100000" fill="hold" grpId="0" nodeType="afterEffect">
                                  <p:stCondLst>
                                    <p:cond delay="25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0-#ppt_w/2"/>
                                          </p:val>
                                        </p:tav>
                                        <p:tav tm="100000">
                                          <p:val>
                                            <p:strVal val="#ppt_x"/>
                                          </p:val>
                                        </p:tav>
                                      </p:tavLst>
                                    </p:anim>
                                    <p:anim calcmode="lin" valueType="num">
                                      <p:cBhvr additive="base">
                                        <p:cTn id="81" dur="500" fill="hold"/>
                                        <p:tgtEl>
                                          <p:spTgt spid="60"/>
                                        </p:tgtEl>
                                        <p:attrNameLst>
                                          <p:attrName>ppt_y</p:attrName>
                                        </p:attrNameLst>
                                      </p:cBhvr>
                                      <p:tavLst>
                                        <p:tav tm="0">
                                          <p:val>
                                            <p:strVal val="#ppt_y"/>
                                          </p:val>
                                        </p:tav>
                                        <p:tav tm="100000">
                                          <p:val>
                                            <p:strVal val="#ppt_y"/>
                                          </p:val>
                                        </p:tav>
                                      </p:tavLst>
                                    </p:anim>
                                  </p:childTnLst>
                                </p:cTn>
                              </p:par>
                              <p:par>
                                <p:cTn id="82" presetID="2" presetClass="entr" presetSubtype="9" decel="100000"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0-#ppt_w/2"/>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250"/>
                                  </p:stCondLst>
                                  <p:childTnLst>
                                    <p:set>
                                      <p:cBhvr>
                                        <p:cTn id="87" dur="1" fill="hold">
                                          <p:stCondLst>
                                            <p:cond delay="0"/>
                                          </p:stCondLst>
                                        </p:cTn>
                                        <p:tgtEl>
                                          <p:spTgt spid="61">
                                            <p:txEl>
                                              <p:pRg st="0" end="0"/>
                                            </p:txEl>
                                          </p:spTgt>
                                        </p:tgtEl>
                                        <p:attrNameLst>
                                          <p:attrName>style.visibility</p:attrName>
                                        </p:attrNameLst>
                                      </p:cBhvr>
                                      <p:to>
                                        <p:strVal val="visible"/>
                                      </p:to>
                                    </p:set>
                                    <p:animEffect transition="in" filter="fade">
                                      <p:cBhvr>
                                        <p:cTn id="88" dur="500"/>
                                        <p:tgtEl>
                                          <p:spTgt spid="61">
                                            <p:txEl>
                                              <p:pRg st="0" end="0"/>
                                            </p:txEl>
                                          </p:spTgt>
                                        </p:tgtEl>
                                      </p:cBhvr>
                                    </p:animEffect>
                                  </p:childTnLst>
                                </p:cTn>
                              </p:par>
                            </p:childTnLst>
                          </p:cTn>
                        </p:par>
                        <p:par>
                          <p:cTn id="89" fill="hold">
                            <p:stCondLst>
                              <p:cond delay="5600"/>
                            </p:stCondLst>
                            <p:childTnLst>
                              <p:par>
                                <p:cTn id="90" presetID="2" presetClass="entr" presetSubtype="2" decel="100000" fill="hold" grpId="0" nodeType="afterEffect">
                                  <p:stCondLst>
                                    <p:cond delay="0"/>
                                  </p:stCondLst>
                                  <p:childTnLst>
                                    <p:set>
                                      <p:cBhvr>
                                        <p:cTn id="91" dur="1" fill="hold">
                                          <p:stCondLst>
                                            <p:cond delay="0"/>
                                          </p:stCondLst>
                                        </p:cTn>
                                        <p:tgtEl>
                                          <p:spTgt spid="62">
                                            <p:txEl>
                                              <p:pRg st="0" end="0"/>
                                            </p:txEl>
                                          </p:spTgt>
                                        </p:tgtEl>
                                        <p:attrNameLst>
                                          <p:attrName>style.visibility</p:attrName>
                                        </p:attrNameLst>
                                      </p:cBhvr>
                                      <p:to>
                                        <p:strVal val="visible"/>
                                      </p:to>
                                    </p:set>
                                    <p:anim calcmode="lin" valueType="num">
                                      <p:cBhvr additive="base">
                                        <p:cTn id="92" dur="35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93" dur="35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7" grpId="0" animBg="1"/>
      <p:bldP spid="28" grpId="0" animBg="1"/>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7" grpId="0" build="p">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350" fill="hold"/>
                        <p:tgtEl>
                          <p:spTgt spid="47"/>
                        </p:tgtEl>
                        <p:attrNameLst>
                          <p:attrName>ppt_x</p:attrName>
                        </p:attrNameLst>
                      </p:cBhvr>
                      <p:tavLst>
                        <p:tav tm="0">
                          <p:val>
                            <p:strVal val="1+#ppt_w/2"/>
                          </p:val>
                        </p:tav>
                        <p:tav tm="100000">
                          <p:val>
                            <p:strVal val="#ppt_x"/>
                          </p:val>
                        </p:tav>
                      </p:tavLst>
                    </p:anim>
                    <p:anim calcmode="lin" valueType="num">
                      <p:cBhvr additive="base">
                        <p:cTn dur="350" fill="hold"/>
                        <p:tgtEl>
                          <p:spTgt spid="47"/>
                        </p:tgtEl>
                        <p:attrNameLst>
                          <p:attrName>ppt_y</p:attrName>
                        </p:attrNameLst>
                      </p:cBhvr>
                      <p:tavLst>
                        <p:tav tm="0">
                          <p:val>
                            <p:strVal val="#ppt_y"/>
                          </p:val>
                        </p:tav>
                        <p:tav tm="100000">
                          <p:val>
                            <p:strVal val="#ppt_y"/>
                          </p:val>
                        </p:tav>
                      </p:tavLst>
                    </p:anim>
                  </p:childTnLst>
                </p:cTn>
              </p:par>
            </p:tnLst>
          </p:tmpl>
        </p:tmplLst>
      </p:bldP>
      <p:bldP spid="51" grpId="0" animBg="1"/>
      <p:bldP spid="52" grpId="0" animBg="1"/>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350" fill="hold"/>
                        <p:tgtEl>
                          <p:spTgt spid="54"/>
                        </p:tgtEl>
                        <p:attrNameLst>
                          <p:attrName>ppt_x</p:attrName>
                        </p:attrNameLst>
                      </p:cBhvr>
                      <p:tavLst>
                        <p:tav tm="0">
                          <p:val>
                            <p:strVal val="1+#ppt_w/2"/>
                          </p:val>
                        </p:tav>
                        <p:tav tm="100000">
                          <p:val>
                            <p:strVal val="#ppt_x"/>
                          </p:val>
                        </p:tav>
                      </p:tavLst>
                    </p:anim>
                    <p:anim calcmode="lin" valueType="num">
                      <p:cBhvr additive="base">
                        <p:cTn dur="350" fill="hold"/>
                        <p:tgtEl>
                          <p:spTgt spid="54"/>
                        </p:tgtEl>
                        <p:attrNameLst>
                          <p:attrName>ppt_y</p:attrName>
                        </p:attrNameLst>
                      </p:cBhvr>
                      <p:tavLst>
                        <p:tav tm="0">
                          <p:val>
                            <p:strVal val="#ppt_y"/>
                          </p:val>
                        </p:tav>
                        <p:tav tm="100000">
                          <p:val>
                            <p:strVal val="#ppt_y"/>
                          </p:val>
                        </p:tav>
                      </p:tavLst>
                    </p:anim>
                  </p:childTnLst>
                </p:cTn>
              </p:par>
            </p:tnLst>
          </p:tmpl>
        </p:tmplLst>
      </p:bldP>
      <p:bldP spid="55" grpId="0" animBg="1"/>
      <p:bldP spid="56" grpId="0" animBg="1"/>
      <p:bldP spid="57" grpId="0" build="p">
        <p:tmplLst>
          <p:tmpl lvl="1">
            <p:tnLst>
              <p:par>
                <p:cTn presetID="10" presetClass="entr" presetSubtype="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 presetClass="entr" presetSubtype="2" decel="100000"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350" fill="hold"/>
                        <p:tgtEl>
                          <p:spTgt spid="58"/>
                        </p:tgtEl>
                        <p:attrNameLst>
                          <p:attrName>ppt_x</p:attrName>
                        </p:attrNameLst>
                      </p:cBhvr>
                      <p:tavLst>
                        <p:tav tm="0">
                          <p:val>
                            <p:strVal val="1+#ppt_w/2"/>
                          </p:val>
                        </p:tav>
                        <p:tav tm="100000">
                          <p:val>
                            <p:strVal val="#ppt_x"/>
                          </p:val>
                        </p:tav>
                      </p:tavLst>
                    </p:anim>
                    <p:anim calcmode="lin" valueType="num">
                      <p:cBhvr additive="base">
                        <p:cTn dur="350" fill="hold"/>
                        <p:tgtEl>
                          <p:spTgt spid="58"/>
                        </p:tgtEl>
                        <p:attrNameLst>
                          <p:attrName>ppt_y</p:attrName>
                        </p:attrNameLst>
                      </p:cBhvr>
                      <p:tavLst>
                        <p:tav tm="0">
                          <p:val>
                            <p:strVal val="#ppt_y"/>
                          </p:val>
                        </p:tav>
                        <p:tav tm="100000">
                          <p:val>
                            <p:strVal val="#ppt_y"/>
                          </p:val>
                        </p:tav>
                      </p:tavLst>
                    </p:anim>
                  </p:childTnLst>
                </p:cTn>
              </p:par>
            </p:tnLst>
          </p:tmpl>
        </p:tmplLst>
      </p:bldP>
      <p:bldP spid="59" grpId="0" animBg="1"/>
      <p:bldP spid="60" grpId="0" animBg="1"/>
      <p:bldP spid="61" grpId="0" build="p">
        <p:tmplLst>
          <p:tmpl lvl="1">
            <p:tnLst>
              <p:par>
                <p:cTn presetID="10" presetClass="entr" presetSubtype="0" fill="hold" nodeType="withEffect">
                  <p:stCondLst>
                    <p:cond delay="25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350" fill="hold"/>
                        <p:tgtEl>
                          <p:spTgt spid="62"/>
                        </p:tgtEl>
                        <p:attrNameLst>
                          <p:attrName>ppt_x</p:attrName>
                        </p:attrNameLst>
                      </p:cBhvr>
                      <p:tavLst>
                        <p:tav tm="0">
                          <p:val>
                            <p:strVal val="1+#ppt_w/2"/>
                          </p:val>
                        </p:tav>
                        <p:tav tm="100000">
                          <p:val>
                            <p:strVal val="#ppt_x"/>
                          </p:val>
                        </p:tav>
                      </p:tavLst>
                    </p:anim>
                    <p:anim calcmode="lin" valueType="num">
                      <p:cBhvr additive="base">
                        <p:cTn dur="350" fill="hold"/>
                        <p:tgtEl>
                          <p:spTgt spid="62"/>
                        </p:tgtEl>
                        <p:attrNameLst>
                          <p:attrName>ppt_y</p:attrName>
                        </p:attrNameLst>
                      </p:cBhvr>
                      <p:tavLst>
                        <p:tav tm="0">
                          <p:val>
                            <p:strVal val="#ppt_y"/>
                          </p:val>
                        </p:tav>
                        <p:tav tm="100000">
                          <p:val>
                            <p:strVal val="#ppt_y"/>
                          </p:val>
                        </p:tav>
                      </p:tavLst>
                    </p:anim>
                  </p:childTnLst>
                </p:cTn>
              </p:par>
            </p:tnLst>
          </p:tmpl>
        </p:tmplLst>
      </p:bldP>
      <p:bldP spid="67"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5530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片側の 2 つの角を切り取った四角形 6"/>
          <p:cNvSpPr/>
          <p:nvPr userDrawn="1"/>
        </p:nvSpPr>
        <p:spPr>
          <a:xfrm rot="10800000">
            <a:off x="4493208" y="3801917"/>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片側の 2 つの角を切り取った四角形 18"/>
          <p:cNvSpPr/>
          <p:nvPr userDrawn="1"/>
        </p:nvSpPr>
        <p:spPr>
          <a:xfrm>
            <a:off x="6335934" y="5673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片側の 2 つの角を切り取った四角形 19"/>
          <p:cNvSpPr/>
          <p:nvPr userDrawn="1"/>
        </p:nvSpPr>
        <p:spPr>
          <a:xfrm>
            <a:off x="2621207" y="5673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片側の 2 つの角を切り取った四角形 26"/>
          <p:cNvSpPr/>
          <p:nvPr userDrawn="1"/>
        </p:nvSpPr>
        <p:spPr>
          <a:xfrm>
            <a:off x="10080000" y="5673919"/>
            <a:ext cx="1872000" cy="1872000"/>
          </a:xfrm>
          <a:prstGeom prst="snip2Same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片側の 2 つの角を切り取った四角形 27"/>
          <p:cNvSpPr/>
          <p:nvPr userDrawn="1"/>
        </p:nvSpPr>
        <p:spPr>
          <a:xfrm rot="10800000">
            <a:off x="11952000" y="3801120"/>
            <a:ext cx="1872000" cy="1872000"/>
          </a:xfrm>
          <a:prstGeom prst="snip2SameRect">
            <a:avLst/>
          </a:prstGeom>
          <a:solidFill>
            <a:schemeClr val="accent3">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片側の 2 つの角を切り取った四角形 28"/>
          <p:cNvSpPr/>
          <p:nvPr userDrawn="1"/>
        </p:nvSpPr>
        <p:spPr>
          <a:xfrm rot="10800000">
            <a:off x="8208000" y="3801918"/>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片側の 2 つの角を切り取った四角形 29"/>
          <p:cNvSpPr/>
          <p:nvPr userDrawn="1"/>
        </p:nvSpPr>
        <p:spPr>
          <a:xfrm>
            <a:off x="13824000" y="5673919"/>
            <a:ext cx="1872000" cy="1872000"/>
          </a:xfrm>
          <a:prstGeom prst="snip2Same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テキスト プレースホルダー 22"/>
          <p:cNvSpPr>
            <a:spLocks noGrp="1"/>
          </p:cNvSpPr>
          <p:nvPr>
            <p:ph type="body" sz="quarter" idx="15" hasCustomPrompt="1"/>
          </p:nvPr>
        </p:nvSpPr>
        <p:spPr>
          <a:xfrm>
            <a:off x="2621208"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3" name="テキスト プレースホルダー 22"/>
          <p:cNvSpPr>
            <a:spLocks noGrp="1"/>
          </p:cNvSpPr>
          <p:nvPr>
            <p:ph type="body" sz="quarter" idx="16" hasCustomPrompt="1"/>
          </p:nvPr>
        </p:nvSpPr>
        <p:spPr>
          <a:xfrm>
            <a:off x="4488706"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4" name="テキスト プレースホルダー 22"/>
          <p:cNvSpPr>
            <a:spLocks noGrp="1"/>
          </p:cNvSpPr>
          <p:nvPr>
            <p:ph type="body" sz="quarter" idx="17" hasCustomPrompt="1"/>
          </p:nvPr>
        </p:nvSpPr>
        <p:spPr>
          <a:xfrm>
            <a:off x="6334894"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5" name="テキスト プレースホルダー 22"/>
          <p:cNvSpPr>
            <a:spLocks noGrp="1"/>
          </p:cNvSpPr>
          <p:nvPr>
            <p:ph type="body" sz="quarter" idx="18" hasCustomPrompt="1"/>
          </p:nvPr>
        </p:nvSpPr>
        <p:spPr>
          <a:xfrm>
            <a:off x="8202392"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6" name="テキスト プレースホルダー 22"/>
          <p:cNvSpPr>
            <a:spLocks noGrp="1"/>
          </p:cNvSpPr>
          <p:nvPr>
            <p:ph type="body" sz="quarter" idx="19" hasCustomPrompt="1"/>
          </p:nvPr>
        </p:nvSpPr>
        <p:spPr>
          <a:xfrm>
            <a:off x="10084502"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7" name="テキスト プレースホルダー 22"/>
          <p:cNvSpPr>
            <a:spLocks noGrp="1"/>
          </p:cNvSpPr>
          <p:nvPr>
            <p:ph type="body" sz="quarter" idx="20" hasCustomPrompt="1"/>
          </p:nvPr>
        </p:nvSpPr>
        <p:spPr>
          <a:xfrm>
            <a:off x="11952000" y="4089152"/>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38" name="テキスト プレースホルダー 22"/>
          <p:cNvSpPr>
            <a:spLocks noGrp="1"/>
          </p:cNvSpPr>
          <p:nvPr>
            <p:ph type="body" sz="quarter" idx="21" hasCustomPrompt="1"/>
          </p:nvPr>
        </p:nvSpPr>
        <p:spPr>
          <a:xfrm>
            <a:off x="13824000" y="6105376"/>
            <a:ext cx="1872000" cy="1080120"/>
          </a:xfrm>
        </p:spPr>
        <p:txBody>
          <a:bodyPr anchor="ctr">
            <a:normAutofit/>
          </a:bodyPr>
          <a:lstStyle>
            <a:lvl1pPr algn="ctr">
              <a:defRPr sz="6000">
                <a:solidFill>
                  <a:schemeClr val="tx1">
                    <a:lumMod val="60000"/>
                    <a:lumOff val="40000"/>
                  </a:schemeClr>
                </a:solidFill>
                <a:latin typeface="+mj-lt"/>
              </a:defRPr>
            </a:lvl1pPr>
          </a:lstStyle>
          <a:p>
            <a:pPr lvl="0"/>
            <a:r>
              <a:rPr lang="en-US" dirty="0" smtClean="0"/>
              <a:t>1999</a:t>
            </a:r>
            <a:endParaRPr lang="en-US" dirty="0"/>
          </a:p>
        </p:txBody>
      </p:sp>
      <p:sp>
        <p:nvSpPr>
          <p:cNvPr id="40" name="テキスト プレースホルダー 5"/>
          <p:cNvSpPr>
            <a:spLocks noGrp="1"/>
          </p:cNvSpPr>
          <p:nvPr>
            <p:ph type="body" sz="quarter" idx="14" hasCustomPrompt="1"/>
          </p:nvPr>
        </p:nvSpPr>
        <p:spPr>
          <a:xfrm>
            <a:off x="1870398" y="7519764"/>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1" name="テキスト プレースホルダー 5"/>
          <p:cNvSpPr>
            <a:spLocks noGrp="1"/>
          </p:cNvSpPr>
          <p:nvPr>
            <p:ph type="body" sz="quarter" idx="22" hasCustomPrompt="1"/>
          </p:nvPr>
        </p:nvSpPr>
        <p:spPr>
          <a:xfrm>
            <a:off x="3675189"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2" name="テキスト プレースホルダー 5"/>
          <p:cNvSpPr>
            <a:spLocks noGrp="1"/>
          </p:cNvSpPr>
          <p:nvPr>
            <p:ph type="body" sz="quarter" idx="23" hasCustomPrompt="1"/>
          </p:nvPr>
        </p:nvSpPr>
        <p:spPr>
          <a:xfrm>
            <a:off x="5597851"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5"/>
          <p:cNvSpPr>
            <a:spLocks noGrp="1"/>
          </p:cNvSpPr>
          <p:nvPr>
            <p:ph type="body" sz="quarter" idx="24" hasCustomPrompt="1"/>
          </p:nvPr>
        </p:nvSpPr>
        <p:spPr>
          <a:xfrm>
            <a:off x="9341917" y="754591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4" name="テキスト プレースホルダー 5"/>
          <p:cNvSpPr>
            <a:spLocks noGrp="1"/>
          </p:cNvSpPr>
          <p:nvPr>
            <p:ph type="body" sz="quarter" idx="25" hasCustomPrompt="1"/>
          </p:nvPr>
        </p:nvSpPr>
        <p:spPr>
          <a:xfrm>
            <a:off x="13085917" y="7522559"/>
            <a:ext cx="3348165" cy="1394722"/>
          </a:xfrm>
        </p:spPr>
        <p:txBody>
          <a:bodyPr>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5"/>
          <p:cNvSpPr>
            <a:spLocks noGrp="1"/>
          </p:cNvSpPr>
          <p:nvPr>
            <p:ph type="body" sz="quarter" idx="26" hasCustomPrompt="1"/>
          </p:nvPr>
        </p:nvSpPr>
        <p:spPr>
          <a:xfrm>
            <a:off x="7451225" y="2407196"/>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7" hasCustomPrompt="1"/>
          </p:nvPr>
        </p:nvSpPr>
        <p:spPr>
          <a:xfrm>
            <a:off x="11213917" y="2404844"/>
            <a:ext cx="3348165" cy="1394722"/>
          </a:xfrm>
        </p:spPr>
        <p:txBody>
          <a:bodyPr anchor="b">
            <a:normAutofit/>
          </a:bodyPr>
          <a:lstStyle>
            <a:lvl1pPr algn="ctr">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1282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250"/>
                                  </p:stCondLst>
                                  <p:childTnLst>
                                    <p:set>
                                      <p:cBhvr>
                                        <p:cTn id="27" dur="1" fill="hold">
                                          <p:stCondLst>
                                            <p:cond delay="0"/>
                                          </p:stCondLst>
                                        </p:cTn>
                                        <p:tgtEl>
                                          <p:spTgt spid="31">
                                            <p:txEl>
                                              <p:pRg st="0" end="0"/>
                                            </p:txEl>
                                          </p:spTgt>
                                        </p:tgtEl>
                                        <p:attrNameLst>
                                          <p:attrName>style.visibility</p:attrName>
                                        </p:attrNameLst>
                                      </p:cBhvr>
                                      <p:to>
                                        <p:strVal val="visible"/>
                                      </p:to>
                                    </p:set>
                                    <p:animEffect transition="in" filter="fade">
                                      <p:cBhvr>
                                        <p:cTn id="28" dur="500"/>
                                        <p:tgtEl>
                                          <p:spTgt spid="31">
                                            <p:txEl>
                                              <p:pRg st="0" end="0"/>
                                            </p:txEl>
                                          </p:spTgt>
                                        </p:tgtEl>
                                      </p:cBhvr>
                                    </p:animEffect>
                                  </p:childTnLst>
                                </p:cTn>
                              </p:par>
                              <p:par>
                                <p:cTn id="29" presetID="2" presetClass="entr" presetSubtype="4" decel="10000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 calcmode="lin" valueType="num">
                                      <p:cBhvr additive="base">
                                        <p:cTn id="31"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1" decel="100000" fill="hold" grpId="0" nodeType="afterEffect">
                                  <p:stCondLst>
                                    <p:cond delay="25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500"/>
                                  </p:stCondLst>
                                  <p:childTnLst>
                                    <p:set>
                                      <p:cBhvr>
                                        <p:cTn id="39" dur="1" fill="hold">
                                          <p:stCondLst>
                                            <p:cond delay="0"/>
                                          </p:stCondLst>
                                        </p:cTn>
                                        <p:tgtEl>
                                          <p:spTgt spid="33">
                                            <p:txEl>
                                              <p:pRg st="0" end="0"/>
                                            </p:txEl>
                                          </p:spTgt>
                                        </p:tgtEl>
                                        <p:attrNameLst>
                                          <p:attrName>style.visibility</p:attrName>
                                        </p:attrNameLst>
                                      </p:cBhvr>
                                      <p:to>
                                        <p:strVal val="visible"/>
                                      </p:to>
                                    </p:set>
                                    <p:animEffect transition="in" filter="fade">
                                      <p:cBhvr>
                                        <p:cTn id="40" dur="500"/>
                                        <p:tgtEl>
                                          <p:spTgt spid="33">
                                            <p:txEl>
                                              <p:pRg st="0" end="0"/>
                                            </p:txEl>
                                          </p:spTgt>
                                        </p:tgtEl>
                                      </p:cBhvr>
                                    </p:animEffect>
                                  </p:childTnLst>
                                </p:cTn>
                              </p:par>
                              <p:par>
                                <p:cTn id="41" presetID="2" presetClass="entr" presetSubtype="1" decel="100000" fill="hold" grpId="0" nodeType="withEffect">
                                  <p:stCondLst>
                                    <p:cond delay="50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2500"/>
                            </p:stCondLst>
                            <p:childTnLst>
                              <p:par>
                                <p:cTn id="46" presetID="2" presetClass="entr" presetSubtype="4" decel="100000" fill="hold" grpId="0" nodeType="afterEffect">
                                  <p:stCondLst>
                                    <p:cond delay="25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5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childTnLst>
                                </p:cTn>
                              </p:par>
                              <p:par>
                                <p:cTn id="53" presetID="2" presetClass="entr" presetSubtype="4" decel="100000" fill="hold" grpId="0" nodeType="withEffect">
                                  <p:stCondLst>
                                    <p:cond delay="500"/>
                                  </p:stCondLst>
                                  <p:childTnLst>
                                    <p:set>
                                      <p:cBhvr>
                                        <p:cTn id="54" dur="1" fill="hold">
                                          <p:stCondLst>
                                            <p:cond delay="0"/>
                                          </p:stCondLst>
                                        </p:cTn>
                                        <p:tgtEl>
                                          <p:spTgt spid="42">
                                            <p:txEl>
                                              <p:pRg st="0" end="0"/>
                                            </p:txEl>
                                          </p:spTgt>
                                        </p:tgtEl>
                                        <p:attrNameLst>
                                          <p:attrName>style.visibility</p:attrName>
                                        </p:attrNameLst>
                                      </p:cBhvr>
                                      <p:to>
                                        <p:strVal val="visible"/>
                                      </p:to>
                                    </p:set>
                                    <p:anim calcmode="lin" valueType="num">
                                      <p:cBhvr additive="base">
                                        <p:cTn id="55"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1" decel="100000" fill="hold" grpId="0" nodeType="afterEffect">
                                  <p:stCondLst>
                                    <p:cond delay="25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0-#ppt_h/2"/>
                                          </p:val>
                                        </p:tav>
                                        <p:tav tm="100000">
                                          <p:val>
                                            <p:strVal val="#ppt_y"/>
                                          </p:val>
                                        </p:tav>
                                      </p:tavLst>
                                    </p:anim>
                                  </p:childTnLst>
                                </p:cTn>
                              </p:par>
                              <p:par>
                                <p:cTn id="62" presetID="10" presetClass="entr" presetSubtype="0" fill="hold" grpId="0" nodeType="withEffect">
                                  <p:stCondLst>
                                    <p:cond delay="500"/>
                                  </p:stCondLst>
                                  <p:childTnLst>
                                    <p:set>
                                      <p:cBhvr>
                                        <p:cTn id="63" dur="1" fill="hold">
                                          <p:stCondLst>
                                            <p:cond delay="0"/>
                                          </p:stCondLst>
                                        </p:cTn>
                                        <p:tgtEl>
                                          <p:spTgt spid="35">
                                            <p:txEl>
                                              <p:pRg st="0" end="0"/>
                                            </p:txEl>
                                          </p:spTgt>
                                        </p:tgtEl>
                                        <p:attrNameLst>
                                          <p:attrName>style.visibility</p:attrName>
                                        </p:attrNameLst>
                                      </p:cBhvr>
                                      <p:to>
                                        <p:strVal val="visible"/>
                                      </p:to>
                                    </p:set>
                                    <p:animEffect transition="in" filter="fade">
                                      <p:cBhvr>
                                        <p:cTn id="64" dur="500"/>
                                        <p:tgtEl>
                                          <p:spTgt spid="35">
                                            <p:txEl>
                                              <p:pRg st="0" end="0"/>
                                            </p:txEl>
                                          </p:spTgt>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5">
                                            <p:txEl>
                                              <p:pRg st="0" end="0"/>
                                            </p:txEl>
                                          </p:spTgt>
                                        </p:tgtEl>
                                        <p:attrNameLst>
                                          <p:attrName>style.visibility</p:attrName>
                                        </p:attrNameLst>
                                      </p:cBhvr>
                                      <p:to>
                                        <p:strVal val="visible"/>
                                      </p:to>
                                    </p:set>
                                    <p:anim calcmode="lin" valueType="num">
                                      <p:cBhvr additive="base">
                                        <p:cTn id="67"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
                                            <p:txEl>
                                              <p:pRg st="0" end="0"/>
                                            </p:txEl>
                                          </p:spTgt>
                                        </p:tgtEl>
                                        <p:attrNameLst>
                                          <p:attrName>ppt_y</p:attrName>
                                        </p:attrNameLst>
                                      </p:cBhvr>
                                      <p:tavLst>
                                        <p:tav tm="0">
                                          <p:val>
                                            <p:strVal val="0-#ppt_h/2"/>
                                          </p:val>
                                        </p:tav>
                                        <p:tav tm="100000">
                                          <p:val>
                                            <p:strVal val="#ppt_y"/>
                                          </p:val>
                                        </p:tav>
                                      </p:tavLst>
                                    </p:anim>
                                  </p:childTnLst>
                                </p:cTn>
                              </p:par>
                            </p:childTnLst>
                          </p:cTn>
                        </p:par>
                        <p:par>
                          <p:cTn id="69" fill="hold">
                            <p:stCondLst>
                              <p:cond delay="4500"/>
                            </p:stCondLst>
                            <p:childTnLst>
                              <p:par>
                                <p:cTn id="70" presetID="2" presetClass="entr" presetSubtype="4" decel="100000" fill="hold" grpId="0" nodeType="afterEffect">
                                  <p:stCondLst>
                                    <p:cond delay="25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500" fill="hold"/>
                                        <p:tgtEl>
                                          <p:spTgt spid="27"/>
                                        </p:tgtEl>
                                        <p:attrNameLst>
                                          <p:attrName>ppt_x</p:attrName>
                                        </p:attrNameLst>
                                      </p:cBhvr>
                                      <p:tavLst>
                                        <p:tav tm="0">
                                          <p:val>
                                            <p:strVal val="#ppt_x"/>
                                          </p:val>
                                        </p:tav>
                                        <p:tav tm="100000">
                                          <p:val>
                                            <p:strVal val="#ppt_x"/>
                                          </p:val>
                                        </p:tav>
                                      </p:tavLst>
                                    </p:anim>
                                    <p:anim calcmode="lin" valueType="num">
                                      <p:cBhvr additive="base">
                                        <p:cTn id="73" dur="500" fill="hold"/>
                                        <p:tgtEl>
                                          <p:spTgt spid="27"/>
                                        </p:tgtEl>
                                        <p:attrNameLst>
                                          <p:attrName>ppt_y</p:attrName>
                                        </p:attrNameLst>
                                      </p:cBhvr>
                                      <p:tavLst>
                                        <p:tav tm="0">
                                          <p:val>
                                            <p:strVal val="1+#ppt_h/2"/>
                                          </p:val>
                                        </p:tav>
                                        <p:tav tm="100000">
                                          <p:val>
                                            <p:strVal val="#ppt_y"/>
                                          </p:val>
                                        </p:tav>
                                      </p:tavLst>
                                    </p:anim>
                                  </p:childTnLst>
                                </p:cTn>
                              </p:par>
                              <p:par>
                                <p:cTn id="74" presetID="10" presetClass="entr" presetSubtype="0" fill="hold" grpId="0" nodeType="withEffect">
                                  <p:stCondLst>
                                    <p:cond delay="500"/>
                                  </p:stCondLst>
                                  <p:childTnLst>
                                    <p:set>
                                      <p:cBhvr>
                                        <p:cTn id="75" dur="1" fill="hold">
                                          <p:stCondLst>
                                            <p:cond delay="0"/>
                                          </p:stCondLst>
                                        </p:cTn>
                                        <p:tgtEl>
                                          <p:spTgt spid="36">
                                            <p:txEl>
                                              <p:pRg st="0" end="0"/>
                                            </p:txEl>
                                          </p:spTgt>
                                        </p:tgtEl>
                                        <p:attrNameLst>
                                          <p:attrName>style.visibility</p:attrName>
                                        </p:attrNameLst>
                                      </p:cBhvr>
                                      <p:to>
                                        <p:strVal val="visible"/>
                                      </p:to>
                                    </p:set>
                                    <p:animEffect transition="in" filter="fade">
                                      <p:cBhvr>
                                        <p:cTn id="76" dur="500"/>
                                        <p:tgtEl>
                                          <p:spTgt spid="36">
                                            <p:txEl>
                                              <p:pRg st="0" end="0"/>
                                            </p:txEl>
                                          </p:spTgt>
                                        </p:tgtEl>
                                      </p:cBhvr>
                                    </p:animEffect>
                                  </p:childTnLst>
                                </p:cTn>
                              </p:par>
                              <p:par>
                                <p:cTn id="77" presetID="2" presetClass="entr" presetSubtype="4" decel="100000" fill="hold" grpId="0" nodeType="withEffect">
                                  <p:stCondLst>
                                    <p:cond delay="500"/>
                                  </p:stCondLst>
                                  <p:childTnLst>
                                    <p:set>
                                      <p:cBhvr>
                                        <p:cTn id="78" dur="1" fill="hold">
                                          <p:stCondLst>
                                            <p:cond delay="0"/>
                                          </p:stCondLst>
                                        </p:cTn>
                                        <p:tgtEl>
                                          <p:spTgt spid="43">
                                            <p:txEl>
                                              <p:pRg st="0" end="0"/>
                                            </p:txEl>
                                          </p:spTgt>
                                        </p:tgtEl>
                                        <p:attrNameLst>
                                          <p:attrName>style.visibility</p:attrName>
                                        </p:attrNameLst>
                                      </p:cBhvr>
                                      <p:to>
                                        <p:strVal val="visible"/>
                                      </p:to>
                                    </p:set>
                                    <p:anim calcmode="lin" valueType="num">
                                      <p:cBhvr additive="base">
                                        <p:cTn id="79"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5500"/>
                            </p:stCondLst>
                            <p:childTnLst>
                              <p:par>
                                <p:cTn id="82" presetID="2" presetClass="entr" presetSubtype="1" decel="100000" fill="hold" grpId="0" nodeType="afterEffect">
                                  <p:stCondLst>
                                    <p:cond delay="250"/>
                                  </p:stCondLst>
                                  <p:childTnLst>
                                    <p:set>
                                      <p:cBhvr>
                                        <p:cTn id="83" dur="1" fill="hold">
                                          <p:stCondLst>
                                            <p:cond delay="0"/>
                                          </p:stCondLst>
                                        </p:cTn>
                                        <p:tgtEl>
                                          <p:spTgt spid="28"/>
                                        </p:tgtEl>
                                        <p:attrNameLst>
                                          <p:attrName>style.visibility</p:attrName>
                                        </p:attrNameLst>
                                      </p:cBhvr>
                                      <p:to>
                                        <p:strVal val="visible"/>
                                      </p:to>
                                    </p:set>
                                    <p:anim calcmode="lin" valueType="num">
                                      <p:cBhvr additive="base">
                                        <p:cTn id="84" dur="500" fill="hold"/>
                                        <p:tgtEl>
                                          <p:spTgt spid="28"/>
                                        </p:tgtEl>
                                        <p:attrNameLst>
                                          <p:attrName>ppt_x</p:attrName>
                                        </p:attrNameLst>
                                      </p:cBhvr>
                                      <p:tavLst>
                                        <p:tav tm="0">
                                          <p:val>
                                            <p:strVal val="#ppt_x"/>
                                          </p:val>
                                        </p:tav>
                                        <p:tav tm="100000">
                                          <p:val>
                                            <p:strVal val="#ppt_x"/>
                                          </p:val>
                                        </p:tav>
                                      </p:tavLst>
                                    </p:anim>
                                    <p:anim calcmode="lin" valueType="num">
                                      <p:cBhvr additive="base">
                                        <p:cTn id="85" dur="500" fill="hold"/>
                                        <p:tgtEl>
                                          <p:spTgt spid="28"/>
                                        </p:tgtEl>
                                        <p:attrNameLst>
                                          <p:attrName>ppt_y</p:attrName>
                                        </p:attrNameLst>
                                      </p:cBhvr>
                                      <p:tavLst>
                                        <p:tav tm="0">
                                          <p:val>
                                            <p:strVal val="0-#ppt_h/2"/>
                                          </p:val>
                                        </p:tav>
                                        <p:tav tm="100000">
                                          <p:val>
                                            <p:strVal val="#ppt_y"/>
                                          </p:val>
                                        </p:tav>
                                      </p:tavLst>
                                    </p:anim>
                                  </p:childTnLst>
                                </p:cTn>
                              </p:par>
                              <p:par>
                                <p:cTn id="86" presetID="10" presetClass="entr" presetSubtype="0" fill="hold" grpId="0" nodeType="withEffect">
                                  <p:stCondLst>
                                    <p:cond delay="50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fade">
                                      <p:cBhvr>
                                        <p:cTn id="88" dur="500"/>
                                        <p:tgtEl>
                                          <p:spTgt spid="37">
                                            <p:txEl>
                                              <p:pRg st="0" end="0"/>
                                            </p:txEl>
                                          </p:spTgt>
                                        </p:tgtEl>
                                      </p:cBhvr>
                                    </p:animEffect>
                                  </p:childTnLst>
                                </p:cTn>
                              </p:par>
                              <p:par>
                                <p:cTn id="89" presetID="2" presetClass="entr" presetSubtype="1" decel="100000" fill="hold" grpId="0" nodeType="withEffect">
                                  <p:stCondLst>
                                    <p:cond delay="500"/>
                                  </p:stCondLst>
                                  <p:childTnLst>
                                    <p:set>
                                      <p:cBhvr>
                                        <p:cTn id="90" dur="1" fill="hold">
                                          <p:stCondLst>
                                            <p:cond delay="0"/>
                                          </p:stCondLst>
                                        </p:cTn>
                                        <p:tgtEl>
                                          <p:spTgt spid="46">
                                            <p:txEl>
                                              <p:pRg st="0" end="0"/>
                                            </p:txEl>
                                          </p:spTgt>
                                        </p:tgtEl>
                                        <p:attrNameLst>
                                          <p:attrName>style.visibility</p:attrName>
                                        </p:attrNameLst>
                                      </p:cBhvr>
                                      <p:to>
                                        <p:strVal val="visible"/>
                                      </p:to>
                                    </p:set>
                                    <p:anim calcmode="lin" valueType="num">
                                      <p:cBhvr additive="base">
                                        <p:cTn id="91"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6">
                                            <p:txEl>
                                              <p:pRg st="0" end="0"/>
                                            </p:txEl>
                                          </p:spTgt>
                                        </p:tgtEl>
                                        <p:attrNameLst>
                                          <p:attrName>ppt_y</p:attrName>
                                        </p:attrNameLst>
                                      </p:cBhvr>
                                      <p:tavLst>
                                        <p:tav tm="0">
                                          <p:val>
                                            <p:strVal val="0-#ppt_h/2"/>
                                          </p:val>
                                        </p:tav>
                                        <p:tav tm="100000">
                                          <p:val>
                                            <p:strVal val="#ppt_y"/>
                                          </p:val>
                                        </p:tav>
                                      </p:tavLst>
                                    </p:anim>
                                  </p:childTnLst>
                                </p:cTn>
                              </p:par>
                            </p:childTnLst>
                          </p:cTn>
                        </p:par>
                        <p:par>
                          <p:cTn id="93" fill="hold">
                            <p:stCondLst>
                              <p:cond delay="6500"/>
                            </p:stCondLst>
                            <p:childTnLst>
                              <p:par>
                                <p:cTn id="94" presetID="2" presetClass="entr" presetSubtype="4" decel="100000" fill="hold" grpId="0" nodeType="afterEffect">
                                  <p:stCondLst>
                                    <p:cond delay="25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500" fill="hold"/>
                                        <p:tgtEl>
                                          <p:spTgt spid="30"/>
                                        </p:tgtEl>
                                        <p:attrNameLst>
                                          <p:attrName>ppt_x</p:attrName>
                                        </p:attrNameLst>
                                      </p:cBhvr>
                                      <p:tavLst>
                                        <p:tav tm="0">
                                          <p:val>
                                            <p:strVal val="#ppt_x"/>
                                          </p:val>
                                        </p:tav>
                                        <p:tav tm="100000">
                                          <p:val>
                                            <p:strVal val="#ppt_x"/>
                                          </p:val>
                                        </p:tav>
                                      </p:tavLst>
                                    </p:anim>
                                    <p:anim calcmode="lin" valueType="num">
                                      <p:cBhvr additive="base">
                                        <p:cTn id="97" dur="500" fill="hold"/>
                                        <p:tgtEl>
                                          <p:spTgt spid="30"/>
                                        </p:tgtEl>
                                        <p:attrNameLst>
                                          <p:attrName>ppt_y</p:attrName>
                                        </p:attrNameLst>
                                      </p:cBhvr>
                                      <p:tavLst>
                                        <p:tav tm="0">
                                          <p:val>
                                            <p:strVal val="1+#ppt_h/2"/>
                                          </p:val>
                                        </p:tav>
                                        <p:tav tm="100000">
                                          <p:val>
                                            <p:strVal val="#ppt_y"/>
                                          </p:val>
                                        </p:tav>
                                      </p:tavLst>
                                    </p:anim>
                                  </p:childTnLst>
                                </p:cTn>
                              </p:par>
                              <p:par>
                                <p:cTn id="98" presetID="10" presetClass="entr" presetSubtype="0" fill="hold" grpId="0" nodeType="withEffect">
                                  <p:stCondLst>
                                    <p:cond delay="50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2" presetClass="entr" presetSubtype="4" decel="100000" fill="hold" grpId="0" nodeType="withEffect">
                                  <p:stCondLst>
                                    <p:cond delay="500"/>
                                  </p:stCondLst>
                                  <p:childTnLst>
                                    <p:set>
                                      <p:cBhvr>
                                        <p:cTn id="102" dur="1" fill="hold">
                                          <p:stCondLst>
                                            <p:cond delay="0"/>
                                          </p:stCondLst>
                                        </p:cTn>
                                        <p:tgtEl>
                                          <p:spTgt spid="44">
                                            <p:txEl>
                                              <p:pRg st="0" end="0"/>
                                            </p:txEl>
                                          </p:spTgt>
                                        </p:tgtEl>
                                        <p:attrNameLst>
                                          <p:attrName>style.visibility</p:attrName>
                                        </p:attrNameLst>
                                      </p:cBhvr>
                                      <p:to>
                                        <p:strVal val="visible"/>
                                      </p:to>
                                    </p:set>
                                    <p:anim calcmode="lin" valueType="num">
                                      <p:cBhvr additive="base">
                                        <p:cTn id="103"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19" grpId="0" animBg="1"/>
      <p:bldP spid="20" grpId="0" animBg="1"/>
      <p:bldP spid="27" grpId="0" animBg="1"/>
      <p:bldP spid="28" grpId="0" animBg="1"/>
      <p:bldP spid="29" grpId="0" animBg="1"/>
      <p:bldP spid="30" grpId="0" animBg="1"/>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3" grpId="0" build="p">
        <p:tmplLst>
          <p:tmpl lvl="1">
            <p:tnLst>
              <p:par>
                <p:cTn presetID="10" presetClass="entr" presetSubtype="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1"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build="p">
        <p:tmplLst>
          <p:tmpl lvl="1">
            <p:tnLst>
              <p:par>
                <p:cTn presetID="2" presetClass="entr" presetSubtype="4" decel="10000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ppt_x"/>
                          </p:val>
                        </p:tav>
                        <p:tav tm="100000">
                          <p:val>
                            <p:strVal val="#ppt_x"/>
                          </p:val>
                        </p:tav>
                      </p:tavLst>
                    </p:anim>
                    <p:anim calcmode="lin" valueType="num">
                      <p:cBhvr additive="base">
                        <p:cTn dur="500" fill="hold"/>
                        <p:tgtEl>
                          <p:spTgt spid="44"/>
                        </p:tgtEl>
                        <p:attrNameLst>
                          <p:attrName>ppt_y</p:attrName>
                        </p:attrNameLst>
                      </p:cBhvr>
                      <p:tavLst>
                        <p:tav tm="0">
                          <p:val>
                            <p:strVal val="1+#ppt_h/2"/>
                          </p:val>
                        </p:tav>
                        <p:tav tm="100000">
                          <p:val>
                            <p:strVal val="#ppt_y"/>
                          </p:val>
                        </p:tav>
                      </p:tavLst>
                    </p:anim>
                  </p:childTnLst>
                </p:cTn>
              </p:par>
            </p:tnLst>
          </p:tmpl>
        </p:tmplLst>
      </p:bldP>
      <p:bldP spid="45" grpId="0" build="p">
        <p:tmplLst>
          <p:tmpl lvl="1">
            <p:tnLst>
              <p:par>
                <p:cTn presetID="2" presetClass="entr" presetSubtype="1" decel="100000"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0-#ppt_h/2"/>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with Caption - 1 Column">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6"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1" name="対角する 2 つの角を切り取った四角形 10"/>
          <p:cNvSpPr/>
          <p:nvPr userDrawn="1"/>
        </p:nvSpPr>
        <p:spPr>
          <a:xfrm rot="21226749">
            <a:off x="2296845" y="2977659"/>
            <a:ext cx="6170183" cy="617018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対角する 2 つの角を切り取った四角形 6"/>
          <p:cNvSpPr/>
          <p:nvPr userDrawn="1"/>
        </p:nvSpPr>
        <p:spPr>
          <a:xfrm rot="21054230">
            <a:off x="1804011" y="2574531"/>
            <a:ext cx="6170183" cy="617018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871250" y="2601650"/>
            <a:ext cx="6312346" cy="6310881"/>
          </a:xfrm>
          <a:prstGeom prst="snip2DiagRect">
            <a:avLst/>
          </a:prstGeom>
          <a:solidFill>
            <a:schemeClr val="bg1">
              <a:lumMod val="95000"/>
            </a:schemeClr>
          </a:solidFill>
          <a:effectLst/>
        </p:spPr>
        <p:txBody>
          <a:bodyPr/>
          <a:lstStyle>
            <a:lvl1pPr>
              <a:defRPr/>
            </a:lvl1pPr>
          </a:lstStyle>
          <a:p>
            <a:r>
              <a:rPr lang="en-US" dirty="0" smtClean="0"/>
              <a:t>Add Image</a:t>
            </a:r>
            <a:endParaRPr lang="en-US" dirty="0"/>
          </a:p>
        </p:txBody>
      </p:sp>
      <p:sp>
        <p:nvSpPr>
          <p:cNvPr id="23"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
        <p:nvSpPr>
          <p:cNvPr id="13" name="テキスト プレースホルダー 22"/>
          <p:cNvSpPr>
            <a:spLocks noGrp="1"/>
          </p:cNvSpPr>
          <p:nvPr>
            <p:ph type="body" sz="quarter" idx="17" hasCustomPrompt="1"/>
          </p:nvPr>
        </p:nvSpPr>
        <p:spPr>
          <a:xfrm>
            <a:off x="1980707" y="7965792"/>
            <a:ext cx="6414563" cy="634092"/>
          </a:xfrm>
          <a:gradFill>
            <a:gsLst>
              <a:gs pos="0">
                <a:schemeClr val="accent1">
                  <a:alpha val="0"/>
                </a:schemeClr>
              </a:gs>
              <a:gs pos="32000">
                <a:schemeClr val="accent1">
                  <a:alpha val="18000"/>
                </a:schemeClr>
              </a:gs>
              <a:gs pos="100000">
                <a:srgbClr val="02B8AD"/>
              </a:gs>
            </a:gsLst>
            <a:lin ang="0" scaled="1"/>
          </a:gradFill>
        </p:spPr>
        <p:txBody>
          <a:bodyPr anchor="ctr">
            <a:noAutofit/>
          </a:bodyPr>
          <a:lstStyle>
            <a:lvl1pPr algn="r">
              <a:defRPr sz="4000">
                <a:solidFill>
                  <a:schemeClr val="bg1">
                    <a:lumMod val="95000"/>
                  </a:schemeClr>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369588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bg/>
                                          </p:spTgt>
                                        </p:tgtEl>
                                        <p:attrNameLst>
                                          <p:attrName>style.visibility</p:attrName>
                                        </p:attrNameLst>
                                      </p:cBhvr>
                                      <p:to>
                                        <p:strVal val="visible"/>
                                      </p:to>
                                    </p:set>
                                    <p:anim calcmode="lin" valueType="num">
                                      <p:cBhvr additive="base">
                                        <p:cTn id="36"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bg/>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 calcmode="lin" valueType="num">
                                      <p:cBhvr additive="base">
                                        <p:cTn id="40"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1250"/>
                            </p:stCondLst>
                            <p:childTnLst>
                              <p:par>
                                <p:cTn id="43" presetID="2" presetClass="entr" presetSubtype="8" decel="100000" fill="hold" nodeType="after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23">
                                            <p:txEl>
                                              <p:pRg st="0" end="0"/>
                                            </p:txEl>
                                          </p:spTgt>
                                        </p:tgtEl>
                                        <p:attrNameLst>
                                          <p:attrName>style.visibility</p:attrName>
                                        </p:attrNameLst>
                                      </p:cBhvr>
                                      <p:to>
                                        <p:strVal val="visible"/>
                                      </p:to>
                                    </p:set>
                                    <p:anim calcmode="lin" valueType="num">
                                      <p:cBhvr additive="base">
                                        <p:cTn id="49"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500"/>
                                  </p:stCondLst>
                                  <p:childTnLst>
                                    <p:set>
                                      <p:cBhvr>
                                        <p:cTn id="52" dur="1" fill="hold">
                                          <p:stCondLst>
                                            <p:cond delay="0"/>
                                          </p:stCondLst>
                                        </p:cTn>
                                        <p:tgtEl>
                                          <p:spTgt spid="6">
                                            <p:txEl>
                                              <p:pRg st="0" end="0"/>
                                            </p:txEl>
                                          </p:spTgt>
                                        </p:tgtEl>
                                        <p:attrNameLst>
                                          <p:attrName>style.visibility</p:attrName>
                                        </p:attrNameLst>
                                      </p:cBhvr>
                                      <p:to>
                                        <p:strVal val="visible"/>
                                      </p:to>
                                    </p:set>
                                    <p:anim calcmode="lin" valueType="num">
                                      <p:cBhvr additive="base">
                                        <p:cTn id="5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1" grpId="0" animBg="1"/>
      <p:bldP spid="7" grpId="0" animBg="1"/>
      <p:bldP spid="9" grpId="0" animBg="1"/>
      <p:bldP spid="23" grpId="0" build="p">
        <p:tmplLst>
          <p:tmpl lvl="1">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13" grpId="0" uiExpand="1"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mages with Caption">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539500" y="2652739"/>
            <a:ext cx="3846739" cy="3846739"/>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541417" y="2356790"/>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3" name="テキスト プレースホルダー 22"/>
          <p:cNvSpPr>
            <a:spLocks noGrp="1"/>
          </p:cNvSpPr>
          <p:nvPr>
            <p:ph type="body" sz="quarter" idx="17" hasCustomPrompt="1"/>
          </p:nvPr>
        </p:nvSpPr>
        <p:spPr>
          <a:xfrm>
            <a:off x="214214" y="5559351"/>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14" name="対角する 2 つの角を切り取った四角形 13"/>
          <p:cNvSpPr/>
          <p:nvPr userDrawn="1"/>
        </p:nvSpPr>
        <p:spPr>
          <a:xfrm rot="21226749">
            <a:off x="5107668" y="3922119"/>
            <a:ext cx="3634197" cy="36341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図プレースホルダー 8"/>
          <p:cNvSpPr>
            <a:spLocks noGrp="1"/>
          </p:cNvSpPr>
          <p:nvPr>
            <p:ph type="pic" sz="quarter" idx="18" hasCustomPrompt="1"/>
          </p:nvPr>
        </p:nvSpPr>
        <p:spPr>
          <a:xfrm rot="21432298">
            <a:off x="5200053" y="3647763"/>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17" name="テキスト プレースホルダー 22"/>
          <p:cNvSpPr>
            <a:spLocks noGrp="1"/>
          </p:cNvSpPr>
          <p:nvPr>
            <p:ph type="body" sz="quarter" idx="19" hasCustomPrompt="1"/>
          </p:nvPr>
        </p:nvSpPr>
        <p:spPr>
          <a:xfrm>
            <a:off x="4678710" y="6638229"/>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28" name="対角する 2 つの角を切り取った四角形 27"/>
          <p:cNvSpPr/>
          <p:nvPr userDrawn="1"/>
        </p:nvSpPr>
        <p:spPr>
          <a:xfrm rot="21054230">
            <a:off x="9426335" y="3012780"/>
            <a:ext cx="3846739" cy="3846739"/>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図プレースホルダー 8"/>
          <p:cNvSpPr>
            <a:spLocks noGrp="1"/>
          </p:cNvSpPr>
          <p:nvPr>
            <p:ph type="pic" sz="quarter" idx="20" hasCustomPrompt="1"/>
          </p:nvPr>
        </p:nvSpPr>
        <p:spPr>
          <a:xfrm rot="21432298">
            <a:off x="9428252" y="2716831"/>
            <a:ext cx="3935369" cy="3934456"/>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0" name="テキスト プレースホルダー 22"/>
          <p:cNvSpPr>
            <a:spLocks noGrp="1"/>
          </p:cNvSpPr>
          <p:nvPr>
            <p:ph type="body" sz="quarter" idx="21" hasCustomPrompt="1"/>
          </p:nvPr>
        </p:nvSpPr>
        <p:spPr>
          <a:xfrm>
            <a:off x="9143206" y="5919392"/>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31" name="対角する 2 つの角を切り取った四角形 30"/>
          <p:cNvSpPr/>
          <p:nvPr userDrawn="1"/>
        </p:nvSpPr>
        <p:spPr>
          <a:xfrm rot="21226749">
            <a:off x="14035782" y="4498183"/>
            <a:ext cx="3634197" cy="3634197"/>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図プレースホルダー 8"/>
          <p:cNvSpPr>
            <a:spLocks noGrp="1"/>
          </p:cNvSpPr>
          <p:nvPr>
            <p:ph type="pic" sz="quarter" idx="22" hasCustomPrompt="1"/>
          </p:nvPr>
        </p:nvSpPr>
        <p:spPr>
          <a:xfrm rot="21432298">
            <a:off x="14128167" y="4223827"/>
            <a:ext cx="3717930" cy="371706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3" name="テキスト プレースホルダー 22"/>
          <p:cNvSpPr>
            <a:spLocks noGrp="1"/>
          </p:cNvSpPr>
          <p:nvPr>
            <p:ph type="body" sz="quarter" idx="23" hasCustomPrompt="1"/>
          </p:nvPr>
        </p:nvSpPr>
        <p:spPr>
          <a:xfrm>
            <a:off x="13593357" y="7214293"/>
            <a:ext cx="4478841" cy="448245"/>
          </a:xfrm>
          <a:gradFill>
            <a:gsLst>
              <a:gs pos="0">
                <a:schemeClr val="accent1">
                  <a:alpha val="0"/>
                </a:schemeClr>
              </a:gs>
              <a:gs pos="29000">
                <a:schemeClr val="accent1">
                  <a:alpha val="9000"/>
                </a:schemeClr>
              </a:gs>
              <a:gs pos="100000">
                <a:srgbClr val="02B8AD"/>
              </a:gs>
            </a:gsLst>
            <a:lin ang="0" scaled="1"/>
          </a:gradFill>
        </p:spPr>
        <p:txBody>
          <a:bodyPr anchor="ctr">
            <a:noAutofit/>
          </a:bodyPr>
          <a:lstStyle>
            <a:lvl1pPr algn="r">
              <a:defRPr sz="3200">
                <a:solidFill>
                  <a:schemeClr val="bg1">
                    <a:lumMod val="95000"/>
                  </a:schemeClr>
                </a:solidFill>
                <a:latin typeface="+mj-lt"/>
              </a:defRPr>
            </a:lvl1pPr>
          </a:lstStyle>
          <a:p>
            <a:pPr lvl="0"/>
            <a:r>
              <a:rPr lang="en-US" dirty="0" smtClean="0"/>
              <a:t>Text Here</a:t>
            </a:r>
            <a:endParaRPr lang="en-US" dirty="0"/>
          </a:p>
        </p:txBody>
      </p:sp>
      <p:sp>
        <p:nvSpPr>
          <p:cNvPr id="41" name="テキスト プレースホルダー 22"/>
          <p:cNvSpPr>
            <a:spLocks noGrp="1"/>
          </p:cNvSpPr>
          <p:nvPr>
            <p:ph type="body" sz="quarter" idx="13" hasCustomPrompt="1"/>
          </p:nvPr>
        </p:nvSpPr>
        <p:spPr>
          <a:xfrm>
            <a:off x="602240" y="6439644"/>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588599" y="7053458"/>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3" name="テキスト プレースホルダー 22"/>
          <p:cNvSpPr>
            <a:spLocks noGrp="1"/>
          </p:cNvSpPr>
          <p:nvPr>
            <p:ph type="body" sz="quarter" idx="28" hasCustomPrompt="1"/>
          </p:nvPr>
        </p:nvSpPr>
        <p:spPr>
          <a:xfrm>
            <a:off x="5176466" y="742411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4" name="テキスト プレースホルダー 5"/>
          <p:cNvSpPr>
            <a:spLocks noGrp="1"/>
          </p:cNvSpPr>
          <p:nvPr>
            <p:ph type="body" sz="quarter" idx="29" hasCustomPrompt="1"/>
          </p:nvPr>
        </p:nvSpPr>
        <p:spPr>
          <a:xfrm>
            <a:off x="5162825" y="803793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5" name="テキスト プレースホルダー 22"/>
          <p:cNvSpPr>
            <a:spLocks noGrp="1"/>
          </p:cNvSpPr>
          <p:nvPr>
            <p:ph type="body" sz="quarter" idx="30" hasCustomPrompt="1"/>
          </p:nvPr>
        </p:nvSpPr>
        <p:spPr>
          <a:xfrm>
            <a:off x="9516887" y="6848055"/>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6" name="テキスト プレースホルダー 5"/>
          <p:cNvSpPr>
            <a:spLocks noGrp="1"/>
          </p:cNvSpPr>
          <p:nvPr>
            <p:ph type="body" sz="quarter" idx="31" hasCustomPrompt="1"/>
          </p:nvPr>
        </p:nvSpPr>
        <p:spPr>
          <a:xfrm>
            <a:off x="9503246" y="7461869"/>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7" name="テキスト プレースホルダー 22"/>
          <p:cNvSpPr>
            <a:spLocks noGrp="1"/>
          </p:cNvSpPr>
          <p:nvPr>
            <p:ph type="body" sz="quarter" idx="32" hasCustomPrompt="1"/>
          </p:nvPr>
        </p:nvSpPr>
        <p:spPr>
          <a:xfrm>
            <a:off x="14097132" y="8017088"/>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8" name="テキスト プレースホルダー 5"/>
          <p:cNvSpPr>
            <a:spLocks noGrp="1"/>
          </p:cNvSpPr>
          <p:nvPr>
            <p:ph type="body" sz="quarter" idx="33" hasCustomPrompt="1"/>
          </p:nvPr>
        </p:nvSpPr>
        <p:spPr>
          <a:xfrm>
            <a:off x="14083491" y="8630902"/>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9769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2"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13">
                                            <p:bg/>
                                          </p:spTgt>
                                        </p:tgtEl>
                                        <p:attrNameLst>
                                          <p:attrName>style.visibility</p:attrName>
                                        </p:attrNameLst>
                                      </p:cBhvr>
                                      <p:to>
                                        <p:strVal val="visible"/>
                                      </p:to>
                                    </p:set>
                                    <p:anim calcmode="lin" valueType="num">
                                      <p:cBhvr additive="base">
                                        <p:cTn id="32"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33" dur="500" fill="hold"/>
                                        <p:tgtEl>
                                          <p:spTgt spid="13">
                                            <p:bg/>
                                          </p:spTgt>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1250"/>
                            </p:stCondLst>
                            <p:childTnLst>
                              <p:par>
                                <p:cTn id="39" presetID="2" presetClass="entr" presetSubtype="8" decel="100000" fill="hold" grpId="0" nodeType="afterEffect">
                                  <p:stCondLst>
                                    <p:cond delay="0"/>
                                  </p:stCondLst>
                                  <p:childTnLst>
                                    <p:set>
                                      <p:cBhvr>
                                        <p:cTn id="40" dur="1" fill="hold">
                                          <p:stCondLst>
                                            <p:cond delay="0"/>
                                          </p:stCondLst>
                                        </p:cTn>
                                        <p:tgtEl>
                                          <p:spTgt spid="41">
                                            <p:txEl>
                                              <p:pRg st="0" end="0"/>
                                            </p:txEl>
                                          </p:spTgt>
                                        </p:tgtEl>
                                        <p:attrNameLst>
                                          <p:attrName>style.visibility</p:attrName>
                                        </p:attrNameLst>
                                      </p:cBhvr>
                                      <p:to>
                                        <p:strVal val="visible"/>
                                      </p:to>
                                    </p:set>
                                    <p:anim calcmode="lin" valueType="num">
                                      <p:cBhvr additive="base">
                                        <p:cTn id="4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1">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250"/>
                                  </p:stCondLst>
                                  <p:childTnLst>
                                    <p:set>
                                      <p:cBhvr>
                                        <p:cTn id="44" dur="1" fill="hold">
                                          <p:stCondLst>
                                            <p:cond delay="0"/>
                                          </p:stCondLst>
                                        </p:cTn>
                                        <p:tgtEl>
                                          <p:spTgt spid="42">
                                            <p:txEl>
                                              <p:pRg st="0" end="0"/>
                                            </p:txEl>
                                          </p:spTgt>
                                        </p:tgtEl>
                                        <p:attrNameLst>
                                          <p:attrName>style.visibility</p:attrName>
                                        </p:attrNameLst>
                                      </p:cBhvr>
                                      <p:to>
                                        <p:strVal val="visible"/>
                                      </p:to>
                                    </p:set>
                                    <p:anim calcmode="lin" valueType="num">
                                      <p:cBhvr additive="base">
                                        <p:cTn id="45"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4" decel="100000" fill="hold" grpId="0" nodeType="after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9" decel="100000" fill="hold" grpId="0" nodeType="withEffect">
                                  <p:stCondLst>
                                    <p:cond delay="50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0-#ppt_w/2"/>
                                          </p:val>
                                        </p:tav>
                                        <p:tav tm="100000">
                                          <p:val>
                                            <p:strVal val="#ppt_x"/>
                                          </p:val>
                                        </p:tav>
                                      </p:tavLst>
                                    </p:anim>
                                    <p:anim calcmode="lin" valueType="num">
                                      <p:cBhvr additive="base">
                                        <p:cTn id="55" dur="500" fill="hold"/>
                                        <p:tgtEl>
                                          <p:spTgt spid="14"/>
                                        </p:tgtEl>
                                        <p:attrNameLst>
                                          <p:attrName>ppt_y</p:attrName>
                                        </p:attrNameLst>
                                      </p:cBhvr>
                                      <p:tavLst>
                                        <p:tav tm="0">
                                          <p:val>
                                            <p:strVal val="0-#ppt_h/2"/>
                                          </p:val>
                                        </p:tav>
                                        <p:tav tm="100000">
                                          <p:val>
                                            <p:strVal val="#ppt_y"/>
                                          </p:val>
                                        </p:tav>
                                      </p:tavLst>
                                    </p:anim>
                                  </p:childTnLst>
                                </p:cTn>
                              </p:par>
                              <p:par>
                                <p:cTn id="56" presetID="2" presetClass="entr" presetSubtype="2" decel="100000" fill="hold" grpId="0" nodeType="withEffect">
                                  <p:stCondLst>
                                    <p:cond delay="500"/>
                                  </p:stCondLst>
                                  <p:childTnLst>
                                    <p:set>
                                      <p:cBhvr>
                                        <p:cTn id="57" dur="1" fill="hold">
                                          <p:stCondLst>
                                            <p:cond delay="0"/>
                                          </p:stCondLst>
                                        </p:cTn>
                                        <p:tgtEl>
                                          <p:spTgt spid="17">
                                            <p:bg/>
                                          </p:spTgt>
                                        </p:tgtEl>
                                        <p:attrNameLst>
                                          <p:attrName>style.visibility</p:attrName>
                                        </p:attrNameLst>
                                      </p:cBhvr>
                                      <p:to>
                                        <p:strVal val="visible"/>
                                      </p:to>
                                    </p:set>
                                    <p:anim calcmode="lin" valueType="num">
                                      <p:cBhvr additive="base">
                                        <p:cTn id="58" dur="500" fill="hold"/>
                                        <p:tgtEl>
                                          <p:spTgt spid="17">
                                            <p:bg/>
                                          </p:spTgt>
                                        </p:tgtEl>
                                        <p:attrNameLst>
                                          <p:attrName>ppt_x</p:attrName>
                                        </p:attrNameLst>
                                      </p:cBhvr>
                                      <p:tavLst>
                                        <p:tav tm="0">
                                          <p:val>
                                            <p:strVal val="1+#ppt_w/2"/>
                                          </p:val>
                                        </p:tav>
                                        <p:tav tm="100000">
                                          <p:val>
                                            <p:strVal val="#ppt_x"/>
                                          </p:val>
                                        </p:tav>
                                      </p:tavLst>
                                    </p:anim>
                                    <p:anim calcmode="lin" valueType="num">
                                      <p:cBhvr additive="base">
                                        <p:cTn id="59" dur="500" fill="hold"/>
                                        <p:tgtEl>
                                          <p:spTgt spid="17">
                                            <p:bg/>
                                          </p:spTgt>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17">
                                            <p:txEl>
                                              <p:pRg st="0" end="0"/>
                                            </p:txEl>
                                          </p:spTgt>
                                        </p:tgtEl>
                                        <p:attrNameLst>
                                          <p:attrName>style.visibility</p:attrName>
                                        </p:attrNameLst>
                                      </p:cBhvr>
                                      <p:to>
                                        <p:strVal val="visible"/>
                                      </p:to>
                                    </p:set>
                                    <p:anim calcmode="lin" valueType="num">
                                      <p:cBhvr additive="base">
                                        <p:cTn id="6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3000"/>
                            </p:stCondLst>
                            <p:childTnLst>
                              <p:par>
                                <p:cTn id="65" presetID="2" presetClass="entr" presetSubtype="8" decel="100000" fill="hold" grpId="0" nodeType="afterEffect">
                                  <p:stCondLst>
                                    <p:cond delay="0"/>
                                  </p:stCondLst>
                                  <p:childTnLst>
                                    <p:set>
                                      <p:cBhvr>
                                        <p:cTn id="66" dur="1" fill="hold">
                                          <p:stCondLst>
                                            <p:cond delay="0"/>
                                          </p:stCondLst>
                                        </p:cTn>
                                        <p:tgtEl>
                                          <p:spTgt spid="43">
                                            <p:txEl>
                                              <p:pRg st="0" end="0"/>
                                            </p:txEl>
                                          </p:spTgt>
                                        </p:tgtEl>
                                        <p:attrNameLst>
                                          <p:attrName>style.visibility</p:attrName>
                                        </p:attrNameLst>
                                      </p:cBhvr>
                                      <p:to>
                                        <p:strVal val="visible"/>
                                      </p:to>
                                    </p:set>
                                    <p:anim calcmode="lin" valueType="num">
                                      <p:cBhvr additive="base">
                                        <p:cTn id="67"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3">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250"/>
                                  </p:stCondLst>
                                  <p:childTnLst>
                                    <p:set>
                                      <p:cBhvr>
                                        <p:cTn id="70" dur="1" fill="hold">
                                          <p:stCondLst>
                                            <p:cond delay="0"/>
                                          </p:stCondLst>
                                        </p:cTn>
                                        <p:tgtEl>
                                          <p:spTgt spid="44">
                                            <p:txEl>
                                              <p:pRg st="0" end="0"/>
                                            </p:txEl>
                                          </p:spTgt>
                                        </p:tgtEl>
                                        <p:attrNameLst>
                                          <p:attrName>style.visibility</p:attrName>
                                        </p:attrNameLst>
                                      </p:cBhvr>
                                      <p:to>
                                        <p:strVal val="visible"/>
                                      </p:to>
                                    </p:set>
                                    <p:anim calcmode="lin" valueType="num">
                                      <p:cBhvr additive="base">
                                        <p:cTn id="71"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3750"/>
                            </p:stCondLst>
                            <p:childTnLst>
                              <p:par>
                                <p:cTn id="74" presetID="2" presetClass="entr" presetSubtype="4" decel="100000" fill="hold" grpId="0" nodeType="after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1+#ppt_h/2"/>
                                          </p:val>
                                        </p:tav>
                                        <p:tav tm="100000">
                                          <p:val>
                                            <p:strVal val="#ppt_y"/>
                                          </p:val>
                                        </p:tav>
                                      </p:tavLst>
                                    </p:anim>
                                  </p:childTnLst>
                                </p:cTn>
                              </p:par>
                              <p:par>
                                <p:cTn id="78" presetID="2" presetClass="entr" presetSubtype="12" decel="100000" fill="hold" grpId="0" nodeType="withEffect">
                                  <p:stCondLst>
                                    <p:cond delay="50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0-#ppt_w/2"/>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0">
                                            <p:bg/>
                                          </p:spTgt>
                                        </p:tgtEl>
                                        <p:attrNameLst>
                                          <p:attrName>style.visibility</p:attrName>
                                        </p:attrNameLst>
                                      </p:cBhvr>
                                      <p:to>
                                        <p:strVal val="visible"/>
                                      </p:to>
                                    </p:set>
                                    <p:anim calcmode="lin" valueType="num">
                                      <p:cBhvr additive="base">
                                        <p:cTn id="84" dur="500" fill="hold"/>
                                        <p:tgtEl>
                                          <p:spTgt spid="30">
                                            <p:bg/>
                                          </p:spTgt>
                                        </p:tgtEl>
                                        <p:attrNameLst>
                                          <p:attrName>ppt_x</p:attrName>
                                        </p:attrNameLst>
                                      </p:cBhvr>
                                      <p:tavLst>
                                        <p:tav tm="0">
                                          <p:val>
                                            <p:strVal val="1+#ppt_w/2"/>
                                          </p:val>
                                        </p:tav>
                                        <p:tav tm="100000">
                                          <p:val>
                                            <p:strVal val="#ppt_x"/>
                                          </p:val>
                                        </p:tav>
                                      </p:tavLst>
                                    </p:anim>
                                    <p:anim calcmode="lin" valueType="num">
                                      <p:cBhvr additive="base">
                                        <p:cTn id="85" dur="500" fill="hold"/>
                                        <p:tgtEl>
                                          <p:spTgt spid="30">
                                            <p:bg/>
                                          </p:spTgt>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500"/>
                                  </p:stCondLst>
                                  <p:childTnLst>
                                    <p:set>
                                      <p:cBhvr>
                                        <p:cTn id="87" dur="1" fill="hold">
                                          <p:stCondLst>
                                            <p:cond delay="0"/>
                                          </p:stCondLst>
                                        </p:cTn>
                                        <p:tgtEl>
                                          <p:spTgt spid="30">
                                            <p:txEl>
                                              <p:pRg st="0" end="0"/>
                                            </p:txEl>
                                          </p:spTgt>
                                        </p:tgtEl>
                                        <p:attrNameLst>
                                          <p:attrName>style.visibility</p:attrName>
                                        </p:attrNameLst>
                                      </p:cBhvr>
                                      <p:to>
                                        <p:strVal val="visible"/>
                                      </p:to>
                                    </p:set>
                                    <p:anim calcmode="lin" valueType="num">
                                      <p:cBhvr additive="base">
                                        <p:cTn id="88"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4750"/>
                            </p:stCondLst>
                            <p:childTnLst>
                              <p:par>
                                <p:cTn id="91" presetID="2" presetClass="entr" presetSubtype="8" decel="100000" fill="hold" grpId="0" nodeType="afterEffect">
                                  <p:stCondLst>
                                    <p:cond delay="0"/>
                                  </p:stCondLst>
                                  <p:childTnLst>
                                    <p:set>
                                      <p:cBhvr>
                                        <p:cTn id="92" dur="1" fill="hold">
                                          <p:stCondLst>
                                            <p:cond delay="0"/>
                                          </p:stCondLst>
                                        </p:cTn>
                                        <p:tgtEl>
                                          <p:spTgt spid="45">
                                            <p:txEl>
                                              <p:pRg st="0" end="0"/>
                                            </p:txEl>
                                          </p:spTgt>
                                        </p:tgtEl>
                                        <p:attrNameLst>
                                          <p:attrName>style.visibility</p:attrName>
                                        </p:attrNameLst>
                                      </p:cBhvr>
                                      <p:to>
                                        <p:strVal val="visible"/>
                                      </p:to>
                                    </p:set>
                                    <p:anim calcmode="lin" valueType="num">
                                      <p:cBhvr additive="base">
                                        <p:cTn id="93"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45">
                                            <p:txEl>
                                              <p:pRg st="0" end="0"/>
                                            </p:txEl>
                                          </p:spTgt>
                                        </p:tgtEl>
                                        <p:attrNameLst>
                                          <p:attrName>ppt_y</p:attrName>
                                        </p:attrNameLst>
                                      </p:cBhvr>
                                      <p:tavLst>
                                        <p:tav tm="0">
                                          <p:val>
                                            <p:strVal val="#ppt_y"/>
                                          </p:val>
                                        </p:tav>
                                        <p:tav tm="100000">
                                          <p:val>
                                            <p:strVal val="#ppt_y"/>
                                          </p:val>
                                        </p:tav>
                                      </p:tavLst>
                                    </p:anim>
                                  </p:childTnLst>
                                </p:cTn>
                              </p:par>
                              <p:par>
                                <p:cTn id="95" presetID="2" presetClass="entr" presetSubtype="8" decel="100000" fill="hold" grpId="0" nodeType="withEffect">
                                  <p:stCondLst>
                                    <p:cond delay="250"/>
                                  </p:stCondLst>
                                  <p:childTnLst>
                                    <p:set>
                                      <p:cBhvr>
                                        <p:cTn id="96" dur="1" fill="hold">
                                          <p:stCondLst>
                                            <p:cond delay="0"/>
                                          </p:stCondLst>
                                        </p:cTn>
                                        <p:tgtEl>
                                          <p:spTgt spid="46">
                                            <p:txEl>
                                              <p:pRg st="0" end="0"/>
                                            </p:txEl>
                                          </p:spTgt>
                                        </p:tgtEl>
                                        <p:attrNameLst>
                                          <p:attrName>style.visibility</p:attrName>
                                        </p:attrNameLst>
                                      </p:cBhvr>
                                      <p:to>
                                        <p:strVal val="visible"/>
                                      </p:to>
                                    </p:set>
                                    <p:anim calcmode="lin" valueType="num">
                                      <p:cBhvr additive="base">
                                        <p:cTn id="97" dur="500" fill="hold"/>
                                        <p:tgtEl>
                                          <p:spTgt spid="46">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par>
                          <p:cTn id="99" fill="hold">
                            <p:stCondLst>
                              <p:cond delay="5500"/>
                            </p:stCondLst>
                            <p:childTnLst>
                              <p:par>
                                <p:cTn id="100" presetID="2" presetClass="entr" presetSubtype="4" decel="100000" fill="hold" grpId="0" nodeType="afterEffect">
                                  <p:stCondLst>
                                    <p:cond delay="500"/>
                                  </p:stCondLst>
                                  <p:childTnLst>
                                    <p:set>
                                      <p:cBhvr>
                                        <p:cTn id="101" dur="1" fill="hold">
                                          <p:stCondLst>
                                            <p:cond delay="0"/>
                                          </p:stCondLst>
                                        </p:cTn>
                                        <p:tgtEl>
                                          <p:spTgt spid="32"/>
                                        </p:tgtEl>
                                        <p:attrNameLst>
                                          <p:attrName>style.visibility</p:attrName>
                                        </p:attrNameLst>
                                      </p:cBhvr>
                                      <p:to>
                                        <p:strVal val="visible"/>
                                      </p:to>
                                    </p:set>
                                    <p:anim calcmode="lin" valueType="num">
                                      <p:cBhvr additive="base">
                                        <p:cTn id="102" dur="500" fill="hold"/>
                                        <p:tgtEl>
                                          <p:spTgt spid="32"/>
                                        </p:tgtEl>
                                        <p:attrNameLst>
                                          <p:attrName>ppt_x</p:attrName>
                                        </p:attrNameLst>
                                      </p:cBhvr>
                                      <p:tavLst>
                                        <p:tav tm="0">
                                          <p:val>
                                            <p:strVal val="#ppt_x"/>
                                          </p:val>
                                        </p:tav>
                                        <p:tav tm="100000">
                                          <p:val>
                                            <p:strVal val="#ppt_x"/>
                                          </p:val>
                                        </p:tav>
                                      </p:tavLst>
                                    </p:anim>
                                    <p:anim calcmode="lin" valueType="num">
                                      <p:cBhvr additive="base">
                                        <p:cTn id="103" dur="500" fill="hold"/>
                                        <p:tgtEl>
                                          <p:spTgt spid="32"/>
                                        </p:tgtEl>
                                        <p:attrNameLst>
                                          <p:attrName>ppt_y</p:attrName>
                                        </p:attrNameLst>
                                      </p:cBhvr>
                                      <p:tavLst>
                                        <p:tav tm="0">
                                          <p:val>
                                            <p:strVal val="1+#ppt_h/2"/>
                                          </p:val>
                                        </p:tav>
                                        <p:tav tm="100000">
                                          <p:val>
                                            <p:strVal val="#ppt_y"/>
                                          </p:val>
                                        </p:tav>
                                      </p:tavLst>
                                    </p:anim>
                                  </p:childTnLst>
                                </p:cTn>
                              </p:par>
                              <p:par>
                                <p:cTn id="104" presetID="2" presetClass="entr" presetSubtype="9" decel="100000" fill="hold" grpId="0" nodeType="withEffect">
                                  <p:stCondLst>
                                    <p:cond delay="500"/>
                                  </p:stCondLst>
                                  <p:childTnLst>
                                    <p:set>
                                      <p:cBhvr>
                                        <p:cTn id="105" dur="1" fill="hold">
                                          <p:stCondLst>
                                            <p:cond delay="0"/>
                                          </p:stCondLst>
                                        </p:cTn>
                                        <p:tgtEl>
                                          <p:spTgt spid="31"/>
                                        </p:tgtEl>
                                        <p:attrNameLst>
                                          <p:attrName>style.visibility</p:attrName>
                                        </p:attrNameLst>
                                      </p:cBhvr>
                                      <p:to>
                                        <p:strVal val="visible"/>
                                      </p:to>
                                    </p:set>
                                    <p:anim calcmode="lin" valueType="num">
                                      <p:cBhvr additive="base">
                                        <p:cTn id="106" dur="500" fill="hold"/>
                                        <p:tgtEl>
                                          <p:spTgt spid="31"/>
                                        </p:tgtEl>
                                        <p:attrNameLst>
                                          <p:attrName>ppt_x</p:attrName>
                                        </p:attrNameLst>
                                      </p:cBhvr>
                                      <p:tavLst>
                                        <p:tav tm="0">
                                          <p:val>
                                            <p:strVal val="0-#ppt_w/2"/>
                                          </p:val>
                                        </p:tav>
                                        <p:tav tm="100000">
                                          <p:val>
                                            <p:strVal val="#ppt_x"/>
                                          </p:val>
                                        </p:tav>
                                      </p:tavLst>
                                    </p:anim>
                                    <p:anim calcmode="lin" valueType="num">
                                      <p:cBhvr additive="base">
                                        <p:cTn id="107" dur="500" fill="hold"/>
                                        <p:tgtEl>
                                          <p:spTgt spid="31"/>
                                        </p:tgtEl>
                                        <p:attrNameLst>
                                          <p:attrName>ppt_y</p:attrName>
                                        </p:attrNameLst>
                                      </p:cBhvr>
                                      <p:tavLst>
                                        <p:tav tm="0">
                                          <p:val>
                                            <p:strVal val="0-#ppt_h/2"/>
                                          </p:val>
                                        </p:tav>
                                        <p:tav tm="100000">
                                          <p:val>
                                            <p:strVal val="#ppt_y"/>
                                          </p:val>
                                        </p:tav>
                                      </p:tavLst>
                                    </p:anim>
                                  </p:childTnLst>
                                </p:cTn>
                              </p:par>
                              <p:par>
                                <p:cTn id="108" presetID="2" presetClass="entr" presetSubtype="2" decel="100000" fill="hold" grpId="0" nodeType="withEffect">
                                  <p:stCondLst>
                                    <p:cond delay="500"/>
                                  </p:stCondLst>
                                  <p:childTnLst>
                                    <p:set>
                                      <p:cBhvr>
                                        <p:cTn id="109" dur="1" fill="hold">
                                          <p:stCondLst>
                                            <p:cond delay="0"/>
                                          </p:stCondLst>
                                        </p:cTn>
                                        <p:tgtEl>
                                          <p:spTgt spid="33">
                                            <p:bg/>
                                          </p:spTgt>
                                        </p:tgtEl>
                                        <p:attrNameLst>
                                          <p:attrName>style.visibility</p:attrName>
                                        </p:attrNameLst>
                                      </p:cBhvr>
                                      <p:to>
                                        <p:strVal val="visible"/>
                                      </p:to>
                                    </p:set>
                                    <p:anim calcmode="lin" valueType="num">
                                      <p:cBhvr additive="base">
                                        <p:cTn id="110" dur="500" fill="hold"/>
                                        <p:tgtEl>
                                          <p:spTgt spid="33">
                                            <p:bg/>
                                          </p:spTgt>
                                        </p:tgtEl>
                                        <p:attrNameLst>
                                          <p:attrName>ppt_x</p:attrName>
                                        </p:attrNameLst>
                                      </p:cBhvr>
                                      <p:tavLst>
                                        <p:tav tm="0">
                                          <p:val>
                                            <p:strVal val="1+#ppt_w/2"/>
                                          </p:val>
                                        </p:tav>
                                        <p:tav tm="100000">
                                          <p:val>
                                            <p:strVal val="#ppt_x"/>
                                          </p:val>
                                        </p:tav>
                                      </p:tavLst>
                                    </p:anim>
                                    <p:anim calcmode="lin" valueType="num">
                                      <p:cBhvr additive="base">
                                        <p:cTn id="111" dur="500" fill="hold"/>
                                        <p:tgtEl>
                                          <p:spTgt spid="33">
                                            <p:bg/>
                                          </p:spTgt>
                                        </p:tgtEl>
                                        <p:attrNameLst>
                                          <p:attrName>ppt_y</p:attrName>
                                        </p:attrNameLst>
                                      </p:cBhvr>
                                      <p:tavLst>
                                        <p:tav tm="0">
                                          <p:val>
                                            <p:strVal val="#ppt_y"/>
                                          </p:val>
                                        </p:tav>
                                        <p:tav tm="100000">
                                          <p:val>
                                            <p:strVal val="#ppt_y"/>
                                          </p:val>
                                        </p:tav>
                                      </p:tavLst>
                                    </p:anim>
                                  </p:childTnLst>
                                </p:cTn>
                              </p:par>
                              <p:par>
                                <p:cTn id="112" presetID="2" presetClass="entr" presetSubtype="2" decel="100000" fill="hold" grpId="0" nodeType="withEffect">
                                  <p:stCondLst>
                                    <p:cond delay="500"/>
                                  </p:stCondLst>
                                  <p:childTnLst>
                                    <p:set>
                                      <p:cBhvr>
                                        <p:cTn id="113" dur="1" fill="hold">
                                          <p:stCondLst>
                                            <p:cond delay="0"/>
                                          </p:stCondLst>
                                        </p:cTn>
                                        <p:tgtEl>
                                          <p:spTgt spid="33">
                                            <p:txEl>
                                              <p:pRg st="0" end="0"/>
                                            </p:txEl>
                                          </p:spTgt>
                                        </p:tgtEl>
                                        <p:attrNameLst>
                                          <p:attrName>style.visibility</p:attrName>
                                        </p:attrNameLst>
                                      </p:cBhvr>
                                      <p:to>
                                        <p:strVal val="visible"/>
                                      </p:to>
                                    </p:set>
                                    <p:anim calcmode="lin" valueType="num">
                                      <p:cBhvr additive="base">
                                        <p:cTn id="114"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6" fill="hold">
                            <p:stCondLst>
                              <p:cond delay="6500"/>
                            </p:stCondLst>
                            <p:childTnLst>
                              <p:par>
                                <p:cTn id="117" presetID="2" presetClass="entr" presetSubtype="8" decel="100000" fill="hold" grpId="0" nodeType="afterEffect">
                                  <p:stCondLst>
                                    <p:cond delay="0"/>
                                  </p:stCondLst>
                                  <p:childTnLst>
                                    <p:set>
                                      <p:cBhvr>
                                        <p:cTn id="118" dur="1" fill="hold">
                                          <p:stCondLst>
                                            <p:cond delay="0"/>
                                          </p:stCondLst>
                                        </p:cTn>
                                        <p:tgtEl>
                                          <p:spTgt spid="47">
                                            <p:txEl>
                                              <p:pRg st="0" end="0"/>
                                            </p:txEl>
                                          </p:spTgt>
                                        </p:tgtEl>
                                        <p:attrNameLst>
                                          <p:attrName>style.visibility</p:attrName>
                                        </p:attrNameLst>
                                      </p:cBhvr>
                                      <p:to>
                                        <p:strVal val="visible"/>
                                      </p:to>
                                    </p:set>
                                    <p:anim calcmode="lin" valueType="num">
                                      <p:cBhvr additive="base">
                                        <p:cTn id="119"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47">
                                            <p:txEl>
                                              <p:pRg st="0" end="0"/>
                                            </p:txEl>
                                          </p:spTgt>
                                        </p:tgtEl>
                                        <p:attrNameLst>
                                          <p:attrName>ppt_y</p:attrName>
                                        </p:attrNameLst>
                                      </p:cBhvr>
                                      <p:tavLst>
                                        <p:tav tm="0">
                                          <p:val>
                                            <p:strVal val="#ppt_y"/>
                                          </p:val>
                                        </p:tav>
                                        <p:tav tm="100000">
                                          <p:val>
                                            <p:strVal val="#ppt_y"/>
                                          </p:val>
                                        </p:tav>
                                      </p:tavLst>
                                    </p:anim>
                                  </p:childTnLst>
                                </p:cTn>
                              </p:par>
                              <p:par>
                                <p:cTn id="121" presetID="2" presetClass="entr" presetSubtype="8" decel="100000" fill="hold" grpId="0" nodeType="withEffect">
                                  <p:stCondLst>
                                    <p:cond delay="250"/>
                                  </p:stCondLst>
                                  <p:childTnLst>
                                    <p:set>
                                      <p:cBhvr>
                                        <p:cTn id="122" dur="1" fill="hold">
                                          <p:stCondLst>
                                            <p:cond delay="0"/>
                                          </p:stCondLst>
                                        </p:cTn>
                                        <p:tgtEl>
                                          <p:spTgt spid="48">
                                            <p:txEl>
                                              <p:pRg st="0" end="0"/>
                                            </p:txEl>
                                          </p:spTgt>
                                        </p:tgtEl>
                                        <p:attrNameLst>
                                          <p:attrName>style.visibility</p:attrName>
                                        </p:attrNameLst>
                                      </p:cBhvr>
                                      <p:to>
                                        <p:strVal val="visible"/>
                                      </p:to>
                                    </p:set>
                                    <p:anim calcmode="lin" valueType="num">
                                      <p:cBhvr additive="base">
                                        <p:cTn id="123"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24"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13" grpId="0" build="p" animBg="1">
        <p:tmplLst>
          <p:tmpl lvl="1">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6" grpId="0" animBg="1"/>
      <p:bldP spid="17" grpId="0" build="p" animBg="1">
        <p:tmplLst>
          <p:tmpl lvl="1">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28" grpId="0" animBg="1"/>
      <p:bldP spid="29" grpId="0" animBg="1"/>
      <p:bldP spid="30"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animBg="1"/>
      <p:bldP spid="32" grpId="0" animBg="1"/>
      <p:bldP spid="33" grpId="0" build="p" animBg="1">
        <p:tmplLst>
          <p:tmpl lvl="1">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8"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8"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8" decel="10000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8"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0-#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7" name="対角する 2 つの角を切り取った四角形 6"/>
          <p:cNvSpPr/>
          <p:nvPr userDrawn="1"/>
        </p:nvSpPr>
        <p:spPr>
          <a:xfrm rot="21054230">
            <a:off x="1480621" y="2678113"/>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図プレースホルダー 8"/>
          <p:cNvSpPr>
            <a:spLocks noGrp="1"/>
          </p:cNvSpPr>
          <p:nvPr>
            <p:ph type="pic" sz="quarter" idx="16" hasCustomPrompt="1"/>
          </p:nvPr>
        </p:nvSpPr>
        <p:spPr>
          <a:xfrm rot="21432298">
            <a:off x="1566315" y="2400071"/>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38" name="対角する 2 つの角を切り取った四角形 37"/>
          <p:cNvSpPr/>
          <p:nvPr userDrawn="1"/>
        </p:nvSpPr>
        <p:spPr>
          <a:xfrm rot="21054230">
            <a:off x="6919699" y="2663506"/>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図プレースホルダー 8"/>
          <p:cNvSpPr>
            <a:spLocks noGrp="1"/>
          </p:cNvSpPr>
          <p:nvPr>
            <p:ph type="pic" sz="quarter" idx="17" hasCustomPrompt="1"/>
          </p:nvPr>
        </p:nvSpPr>
        <p:spPr>
          <a:xfrm rot="21432298">
            <a:off x="7005393" y="2385464"/>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40" name="対角する 2 つの角を切り取った四角形 39"/>
          <p:cNvSpPr/>
          <p:nvPr userDrawn="1"/>
        </p:nvSpPr>
        <p:spPr>
          <a:xfrm rot="21054230">
            <a:off x="12392307" y="2647920"/>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図プレースホルダー 8"/>
          <p:cNvSpPr>
            <a:spLocks noGrp="1"/>
          </p:cNvSpPr>
          <p:nvPr>
            <p:ph type="pic" sz="quarter" idx="18" hasCustomPrompt="1"/>
          </p:nvPr>
        </p:nvSpPr>
        <p:spPr>
          <a:xfrm rot="21432298">
            <a:off x="12478001" y="236987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0" name="対角する 2 つの角を切り取った四角形 49"/>
          <p:cNvSpPr/>
          <p:nvPr userDrawn="1"/>
        </p:nvSpPr>
        <p:spPr>
          <a:xfrm rot="21054230">
            <a:off x="1473808" y="6883607"/>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図プレースホルダー 8"/>
          <p:cNvSpPr>
            <a:spLocks noGrp="1"/>
          </p:cNvSpPr>
          <p:nvPr>
            <p:ph type="pic" sz="quarter" idx="19" hasCustomPrompt="1"/>
          </p:nvPr>
        </p:nvSpPr>
        <p:spPr>
          <a:xfrm rot="21432298">
            <a:off x="1559502" y="6605565"/>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2" name="対角する 2 つの角を切り取った四角形 51"/>
          <p:cNvSpPr/>
          <p:nvPr userDrawn="1"/>
        </p:nvSpPr>
        <p:spPr>
          <a:xfrm rot="21054230">
            <a:off x="6912886" y="6869000"/>
            <a:ext cx="4334892" cy="234964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図プレースホルダー 8"/>
          <p:cNvSpPr>
            <a:spLocks noGrp="1"/>
          </p:cNvSpPr>
          <p:nvPr>
            <p:ph type="pic" sz="quarter" idx="20" hasCustomPrompt="1"/>
          </p:nvPr>
        </p:nvSpPr>
        <p:spPr>
          <a:xfrm rot="21432298">
            <a:off x="6998580" y="6590958"/>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4" name="対角する 2 つの角を切り取った四角形 53"/>
          <p:cNvSpPr/>
          <p:nvPr userDrawn="1"/>
        </p:nvSpPr>
        <p:spPr>
          <a:xfrm rot="21054230">
            <a:off x="12385494" y="6853414"/>
            <a:ext cx="4334892" cy="234964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図プレースホルダー 8"/>
          <p:cNvSpPr>
            <a:spLocks noGrp="1"/>
          </p:cNvSpPr>
          <p:nvPr>
            <p:ph type="pic" sz="quarter" idx="21" hasCustomPrompt="1"/>
          </p:nvPr>
        </p:nvSpPr>
        <p:spPr>
          <a:xfrm rot="21432298">
            <a:off x="12471188" y="6575372"/>
            <a:ext cx="4434769" cy="2403227"/>
          </a:xfrm>
          <a:prstGeom prst="snip2DiagRect">
            <a:avLst/>
          </a:prstGeom>
          <a:solidFill>
            <a:schemeClr val="bg1">
              <a:lumMod val="95000"/>
            </a:schemeClr>
          </a:solidFill>
          <a:effectLst/>
        </p:spPr>
        <p:txBody>
          <a:bodyPr>
            <a:normAutofit/>
          </a:bodyPr>
          <a:lstStyle>
            <a:lvl1pPr>
              <a:defRPr sz="2400"/>
            </a:lvl1pPr>
          </a:lstStyle>
          <a:p>
            <a:r>
              <a:rPr lang="en-US" dirty="0" smtClean="0"/>
              <a:t>Add Image</a:t>
            </a:r>
            <a:endParaRPr lang="en-US" dirty="0"/>
          </a:p>
        </p:txBody>
      </p:sp>
      <p:sp>
        <p:nvSpPr>
          <p:cNvPr id="56" name="テキスト プレースホルダー 22"/>
          <p:cNvSpPr>
            <a:spLocks noGrp="1"/>
          </p:cNvSpPr>
          <p:nvPr>
            <p:ph type="body" sz="quarter" idx="13" hasCustomPrompt="1"/>
          </p:nvPr>
        </p:nvSpPr>
        <p:spPr>
          <a:xfrm>
            <a:off x="1466163" y="5215508"/>
            <a:ext cx="15381899"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0223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3"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3" decel="10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1+#ppt_w/2"/>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3"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1+#ppt_w/2"/>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0-#ppt_w/2"/>
                                          </p:val>
                                        </p:tav>
                                        <p:tav tm="100000">
                                          <p:val>
                                            <p:strVal val="#ppt_x"/>
                                          </p:val>
                                        </p:tav>
                                      </p:tavLst>
                                    </p:anim>
                                    <p:anim calcmode="lin" valueType="num">
                                      <p:cBhvr additive="base">
                                        <p:cTn id="47" dur="500" fill="hold"/>
                                        <p:tgtEl>
                                          <p:spTgt spid="40"/>
                                        </p:tgtEl>
                                        <p:attrNameLst>
                                          <p:attrName>ppt_y</p:attrName>
                                        </p:attrNameLst>
                                      </p:cBhvr>
                                      <p:tavLst>
                                        <p:tav tm="0">
                                          <p:val>
                                            <p:strVal val="#ppt_y"/>
                                          </p:val>
                                        </p:tav>
                                        <p:tav tm="100000">
                                          <p:val>
                                            <p:strVal val="#ppt_y"/>
                                          </p:val>
                                        </p:tav>
                                      </p:tavLst>
                                    </p:anim>
                                  </p:childTnLst>
                                </p:cTn>
                              </p:par>
                            </p:childTnLst>
                          </p:cTn>
                        </p:par>
                        <p:par>
                          <p:cTn id="48" fill="hold">
                            <p:stCondLst>
                              <p:cond delay="2250"/>
                            </p:stCondLst>
                            <p:childTnLst>
                              <p:par>
                                <p:cTn id="49" presetID="2" presetClass="entr" presetSubtype="3"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1+#ppt_w/2"/>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0-#ppt_w/2"/>
                                          </p:val>
                                        </p:tav>
                                        <p:tav tm="100000">
                                          <p:val>
                                            <p:strVal val="#ppt_x"/>
                                          </p:val>
                                        </p:tav>
                                      </p:tavLst>
                                    </p:anim>
                                    <p:anim calcmode="lin" valueType="num">
                                      <p:cBhvr additive="base">
                                        <p:cTn id="56" dur="500" fill="hold"/>
                                        <p:tgtEl>
                                          <p:spTgt spid="50"/>
                                        </p:tgtEl>
                                        <p:attrNameLst>
                                          <p:attrName>ppt_y</p:attrName>
                                        </p:attrNameLst>
                                      </p:cBhvr>
                                      <p:tavLst>
                                        <p:tav tm="0">
                                          <p:val>
                                            <p:strVal val="#ppt_y"/>
                                          </p:val>
                                        </p:tav>
                                        <p:tav tm="100000">
                                          <p:val>
                                            <p:strVal val="#ppt_y"/>
                                          </p:val>
                                        </p:tav>
                                      </p:tavLst>
                                    </p:anim>
                                  </p:childTnLst>
                                </p:cTn>
                              </p:par>
                            </p:childTnLst>
                          </p:cTn>
                        </p:par>
                        <p:par>
                          <p:cTn id="57" fill="hold">
                            <p:stCondLst>
                              <p:cond delay="2750"/>
                            </p:stCondLst>
                            <p:childTnLst>
                              <p:par>
                                <p:cTn id="58" presetID="2" presetClass="entr" presetSubtype="3" decel="100000"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1+#ppt_w/2"/>
                                          </p:val>
                                        </p:tav>
                                        <p:tav tm="100000">
                                          <p:val>
                                            <p:strVal val="#ppt_x"/>
                                          </p:val>
                                        </p:tav>
                                      </p:tavLst>
                                    </p:anim>
                                    <p:anim calcmode="lin" valueType="num">
                                      <p:cBhvr additive="base">
                                        <p:cTn id="61" dur="500" fill="hold"/>
                                        <p:tgtEl>
                                          <p:spTgt spid="53"/>
                                        </p:tgtEl>
                                        <p:attrNameLst>
                                          <p:attrName>ppt_y</p:attrName>
                                        </p:attrNameLst>
                                      </p:cBhvr>
                                      <p:tavLst>
                                        <p:tav tm="0">
                                          <p:val>
                                            <p:strVal val="0-#ppt_h/2"/>
                                          </p:val>
                                        </p:tav>
                                        <p:tav tm="100000">
                                          <p:val>
                                            <p:strVal val="#ppt_y"/>
                                          </p:val>
                                        </p:tav>
                                      </p:tavLst>
                                    </p:anim>
                                  </p:childTnLst>
                                </p:cTn>
                              </p:par>
                              <p:par>
                                <p:cTn id="62" presetID="2" presetClass="entr" presetSubtype="8" decel="10000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fill="hold"/>
                                        <p:tgtEl>
                                          <p:spTgt spid="52"/>
                                        </p:tgtEl>
                                        <p:attrNameLst>
                                          <p:attrName>ppt_x</p:attrName>
                                        </p:attrNameLst>
                                      </p:cBhvr>
                                      <p:tavLst>
                                        <p:tav tm="0">
                                          <p:val>
                                            <p:strVal val="0-#ppt_w/2"/>
                                          </p:val>
                                        </p:tav>
                                        <p:tav tm="100000">
                                          <p:val>
                                            <p:strVal val="#ppt_x"/>
                                          </p:val>
                                        </p:tav>
                                      </p:tavLst>
                                    </p:anim>
                                    <p:anim calcmode="lin" valueType="num">
                                      <p:cBhvr additive="base">
                                        <p:cTn id="65" dur="500" fill="hold"/>
                                        <p:tgtEl>
                                          <p:spTgt spid="52"/>
                                        </p:tgtEl>
                                        <p:attrNameLst>
                                          <p:attrName>ppt_y</p:attrName>
                                        </p:attrNameLst>
                                      </p:cBhvr>
                                      <p:tavLst>
                                        <p:tav tm="0">
                                          <p:val>
                                            <p:strVal val="#ppt_y"/>
                                          </p:val>
                                        </p:tav>
                                        <p:tav tm="100000">
                                          <p:val>
                                            <p:strVal val="#ppt_y"/>
                                          </p:val>
                                        </p:tav>
                                      </p:tavLst>
                                    </p:anim>
                                  </p:childTnLst>
                                </p:cTn>
                              </p:par>
                            </p:childTnLst>
                          </p:cTn>
                        </p:par>
                        <p:par>
                          <p:cTn id="66" fill="hold">
                            <p:stCondLst>
                              <p:cond delay="3250"/>
                            </p:stCondLst>
                            <p:childTnLst>
                              <p:par>
                                <p:cTn id="67" presetID="2" presetClass="entr" presetSubtype="3" decel="10000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additive="base">
                                        <p:cTn id="69" dur="500" fill="hold"/>
                                        <p:tgtEl>
                                          <p:spTgt spid="55"/>
                                        </p:tgtEl>
                                        <p:attrNameLst>
                                          <p:attrName>ppt_x</p:attrName>
                                        </p:attrNameLst>
                                      </p:cBhvr>
                                      <p:tavLst>
                                        <p:tav tm="0">
                                          <p:val>
                                            <p:strVal val="1+#ppt_w/2"/>
                                          </p:val>
                                        </p:tav>
                                        <p:tav tm="100000">
                                          <p:val>
                                            <p:strVal val="#ppt_x"/>
                                          </p:val>
                                        </p:tav>
                                      </p:tavLst>
                                    </p:anim>
                                    <p:anim calcmode="lin" valueType="num">
                                      <p:cBhvr additive="base">
                                        <p:cTn id="70" dur="500" fill="hold"/>
                                        <p:tgtEl>
                                          <p:spTgt spid="55"/>
                                        </p:tgtEl>
                                        <p:attrNameLst>
                                          <p:attrName>ppt_y</p:attrName>
                                        </p:attrNameLst>
                                      </p:cBhvr>
                                      <p:tavLst>
                                        <p:tav tm="0">
                                          <p:val>
                                            <p:strVal val="0-#ppt_h/2"/>
                                          </p:val>
                                        </p:tav>
                                        <p:tav tm="100000">
                                          <p:val>
                                            <p:strVal val="#ppt_y"/>
                                          </p:val>
                                        </p:tav>
                                      </p:tavLst>
                                    </p:anim>
                                  </p:childTnLst>
                                </p:cTn>
                              </p:par>
                              <p:par>
                                <p:cTn id="71" presetID="2" presetClass="entr" presetSubtype="8" decel="10000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0-#ppt_w/2"/>
                                          </p:val>
                                        </p:tav>
                                        <p:tav tm="100000">
                                          <p:val>
                                            <p:strVal val="#ppt_x"/>
                                          </p:val>
                                        </p:tav>
                                      </p:tavLst>
                                    </p:anim>
                                    <p:anim calcmode="lin" valueType="num">
                                      <p:cBhvr additive="base">
                                        <p:cTn id="74" dur="500" fill="hold"/>
                                        <p:tgtEl>
                                          <p:spTgt spid="54"/>
                                        </p:tgtEl>
                                        <p:attrNameLst>
                                          <p:attrName>ppt_y</p:attrName>
                                        </p:attrNameLst>
                                      </p:cBhvr>
                                      <p:tavLst>
                                        <p:tav tm="0">
                                          <p:val>
                                            <p:strVal val="#ppt_y"/>
                                          </p:val>
                                        </p:tav>
                                        <p:tav tm="100000">
                                          <p:val>
                                            <p:strVal val="#ppt_y"/>
                                          </p:val>
                                        </p:tav>
                                      </p:tavLst>
                                    </p:anim>
                                  </p:childTnLst>
                                </p:cTn>
                              </p:par>
                              <p:par>
                                <p:cTn id="75" presetID="2" presetClass="entr" presetSubtype="8" decel="100000" fill="hold" grpId="0" nodeType="withEffect">
                                  <p:stCondLst>
                                    <p:cond delay="500"/>
                                  </p:stCondLst>
                                  <p:iterate type="wd">
                                    <p:tmPct val="10000"/>
                                  </p:iterate>
                                  <p:childTnLst>
                                    <p:set>
                                      <p:cBhvr>
                                        <p:cTn id="76" dur="1" fill="hold">
                                          <p:stCondLst>
                                            <p:cond delay="0"/>
                                          </p:stCondLst>
                                        </p:cTn>
                                        <p:tgtEl>
                                          <p:spTgt spid="56">
                                            <p:txEl>
                                              <p:pRg st="0" end="0"/>
                                            </p:txEl>
                                          </p:spTgt>
                                        </p:tgtEl>
                                        <p:attrNameLst>
                                          <p:attrName>style.visibility</p:attrName>
                                        </p:attrNameLst>
                                      </p:cBhvr>
                                      <p:to>
                                        <p:strVal val="visible"/>
                                      </p:to>
                                    </p:set>
                                    <p:anim calcmode="lin" valueType="num">
                                      <p:cBhvr additive="base">
                                        <p:cTn id="77"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animBg="1"/>
      <p:bldP spid="9" grpId="0" animBg="1"/>
      <p:bldP spid="38" grpId="0" animBg="1"/>
      <p:bldP spid="39" grpId="0" animBg="1"/>
      <p:bldP spid="40" grpId="0" animBg="1"/>
      <p:bldP spid="49" grpId="0" animBg="1"/>
      <p:bldP spid="50" grpId="0" animBg="1"/>
      <p:bldP spid="51" grpId="0" animBg="1"/>
      <p:bldP spid="52" grpId="0" animBg="1"/>
      <p:bldP spid="53" grpId="0" animBg="1"/>
      <p:bldP spid="54" grpId="0" animBg="1"/>
      <p:bldP spid="55" grpId="0" animBg="1"/>
      <p:bldP spid="56" grpId="0" build="p">
        <p:tmplLst>
          <p:tmpl lvl="1">
            <p:tnLst>
              <p:par>
                <p:cTn presetID="2" presetClass="entr" presetSubtype="8" decel="100000" fill="hold" nodeType="withEffect">
                  <p:stCondLst>
                    <p:cond delay="500"/>
                  </p:stCondLst>
                  <p:iterate type="wd">
                    <p:tmPct val="10000"/>
                  </p:iterate>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41" name="テキスト プレースホルダー 22"/>
          <p:cNvSpPr>
            <a:spLocks noGrp="1"/>
          </p:cNvSpPr>
          <p:nvPr>
            <p:ph type="body" sz="quarter" idx="13" hasCustomPrompt="1"/>
          </p:nvPr>
        </p:nvSpPr>
        <p:spPr>
          <a:xfrm>
            <a:off x="731911" y="622362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2" name="テキスト プレースホルダー 5"/>
          <p:cNvSpPr>
            <a:spLocks noGrp="1"/>
          </p:cNvSpPr>
          <p:nvPr>
            <p:ph type="body" sz="quarter" idx="14" hasCustomPrompt="1"/>
          </p:nvPr>
        </p:nvSpPr>
        <p:spPr>
          <a:xfrm>
            <a:off x="718270" y="683743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6" name="グラフ プレースホルダー 5"/>
          <p:cNvSpPr>
            <a:spLocks noGrp="1"/>
          </p:cNvSpPr>
          <p:nvPr>
            <p:ph type="chart" sz="quarter" idx="34" hasCustomPrompt="1"/>
          </p:nvPr>
        </p:nvSpPr>
        <p:spPr>
          <a:xfrm>
            <a:off x="718270" y="2407196"/>
            <a:ext cx="3816350" cy="3816350"/>
          </a:xfrm>
        </p:spPr>
        <p:txBody>
          <a:bodyPr>
            <a:normAutofit/>
          </a:bodyPr>
          <a:lstStyle>
            <a:lvl1pPr>
              <a:defRPr sz="2000"/>
            </a:lvl1pPr>
          </a:lstStyle>
          <a:p>
            <a:r>
              <a:rPr lang="en-US" dirty="0" smtClean="0"/>
              <a:t>Add Graph </a:t>
            </a:r>
            <a:endParaRPr lang="en-US" dirty="0"/>
          </a:p>
        </p:txBody>
      </p:sp>
      <p:sp>
        <p:nvSpPr>
          <p:cNvPr id="34" name="テキスト プレースホルダー 22"/>
          <p:cNvSpPr>
            <a:spLocks noGrp="1"/>
          </p:cNvSpPr>
          <p:nvPr>
            <p:ph type="body" sz="quarter" idx="35" hasCustomPrompt="1"/>
          </p:nvPr>
        </p:nvSpPr>
        <p:spPr>
          <a:xfrm>
            <a:off x="718270" y="3559324"/>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5" name="テキスト プレースホルダー 22"/>
          <p:cNvSpPr>
            <a:spLocks noGrp="1"/>
          </p:cNvSpPr>
          <p:nvPr>
            <p:ph type="body" sz="quarter" idx="36" hasCustomPrompt="1"/>
          </p:nvPr>
        </p:nvSpPr>
        <p:spPr>
          <a:xfrm>
            <a:off x="5052391" y="7051749"/>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6" name="テキスト プレースホルダー 5"/>
          <p:cNvSpPr>
            <a:spLocks noGrp="1"/>
          </p:cNvSpPr>
          <p:nvPr>
            <p:ph type="body" sz="quarter" idx="37" hasCustomPrompt="1"/>
          </p:nvPr>
        </p:nvSpPr>
        <p:spPr>
          <a:xfrm>
            <a:off x="5038750" y="7665563"/>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7" name="グラフ プレースホルダー 5"/>
          <p:cNvSpPr>
            <a:spLocks noGrp="1"/>
          </p:cNvSpPr>
          <p:nvPr>
            <p:ph type="chart" sz="quarter" idx="38" hasCustomPrompt="1"/>
          </p:nvPr>
        </p:nvSpPr>
        <p:spPr>
          <a:xfrm>
            <a:off x="5038750" y="3235325"/>
            <a:ext cx="3816350" cy="3816350"/>
          </a:xfrm>
        </p:spPr>
        <p:txBody>
          <a:bodyPr>
            <a:normAutofit/>
          </a:bodyPr>
          <a:lstStyle>
            <a:lvl1pPr>
              <a:defRPr sz="2000"/>
            </a:lvl1pPr>
          </a:lstStyle>
          <a:p>
            <a:r>
              <a:rPr lang="en-US" dirty="0" smtClean="0"/>
              <a:t>Add Graph </a:t>
            </a:r>
            <a:endParaRPr lang="en-US" dirty="0"/>
          </a:p>
        </p:txBody>
      </p:sp>
      <p:sp>
        <p:nvSpPr>
          <p:cNvPr id="38" name="テキスト プレースホルダー 22"/>
          <p:cNvSpPr>
            <a:spLocks noGrp="1"/>
          </p:cNvSpPr>
          <p:nvPr>
            <p:ph type="body" sz="quarter" idx="39" hasCustomPrompt="1"/>
          </p:nvPr>
        </p:nvSpPr>
        <p:spPr>
          <a:xfrm>
            <a:off x="5038750" y="4387453"/>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39" name="テキスト プレースホルダー 22"/>
          <p:cNvSpPr>
            <a:spLocks noGrp="1"/>
          </p:cNvSpPr>
          <p:nvPr>
            <p:ph type="body" sz="quarter" idx="40" hasCustomPrompt="1"/>
          </p:nvPr>
        </p:nvSpPr>
        <p:spPr>
          <a:xfrm>
            <a:off x="9372871" y="6511652"/>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40" name="テキスト プレースホルダー 5"/>
          <p:cNvSpPr>
            <a:spLocks noGrp="1"/>
          </p:cNvSpPr>
          <p:nvPr>
            <p:ph type="body" sz="quarter" idx="41" hasCustomPrompt="1"/>
          </p:nvPr>
        </p:nvSpPr>
        <p:spPr>
          <a:xfrm>
            <a:off x="9359230" y="7125466"/>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49" name="グラフ プレースホルダー 5"/>
          <p:cNvSpPr>
            <a:spLocks noGrp="1"/>
          </p:cNvSpPr>
          <p:nvPr>
            <p:ph type="chart" sz="quarter" idx="42" hasCustomPrompt="1"/>
          </p:nvPr>
        </p:nvSpPr>
        <p:spPr>
          <a:xfrm>
            <a:off x="9359230" y="2695228"/>
            <a:ext cx="3816350" cy="3816350"/>
          </a:xfrm>
        </p:spPr>
        <p:txBody>
          <a:bodyPr>
            <a:normAutofit/>
          </a:bodyPr>
          <a:lstStyle>
            <a:lvl1pPr>
              <a:defRPr sz="2000"/>
            </a:lvl1pPr>
          </a:lstStyle>
          <a:p>
            <a:r>
              <a:rPr lang="en-US" dirty="0" smtClean="0"/>
              <a:t>Add Graph </a:t>
            </a:r>
            <a:endParaRPr lang="en-US" dirty="0"/>
          </a:p>
        </p:txBody>
      </p:sp>
      <p:sp>
        <p:nvSpPr>
          <p:cNvPr id="50" name="テキスト プレースホルダー 22"/>
          <p:cNvSpPr>
            <a:spLocks noGrp="1"/>
          </p:cNvSpPr>
          <p:nvPr>
            <p:ph type="body" sz="quarter" idx="43" hasCustomPrompt="1"/>
          </p:nvPr>
        </p:nvSpPr>
        <p:spPr>
          <a:xfrm>
            <a:off x="9359230" y="3847356"/>
            <a:ext cx="3819948" cy="1440160"/>
          </a:xfrm>
        </p:spPr>
        <p:txBody>
          <a:bodyPr anchor="ctr">
            <a:noAutofit/>
          </a:bodyPr>
          <a:lstStyle>
            <a:lvl1pPr algn="ctr">
              <a:defRPr sz="9600">
                <a:latin typeface="+mj-lt"/>
              </a:defRPr>
            </a:lvl1pPr>
          </a:lstStyle>
          <a:p>
            <a:pPr lvl="0"/>
            <a:r>
              <a:rPr lang="en-US" dirty="0" smtClean="0"/>
              <a:t>00</a:t>
            </a:r>
            <a:endParaRPr lang="en-US" dirty="0"/>
          </a:p>
        </p:txBody>
      </p:sp>
      <p:sp>
        <p:nvSpPr>
          <p:cNvPr id="51" name="テキスト プレースホルダー 22"/>
          <p:cNvSpPr>
            <a:spLocks noGrp="1"/>
          </p:cNvSpPr>
          <p:nvPr>
            <p:ph type="body" sz="quarter" idx="44" hasCustomPrompt="1"/>
          </p:nvPr>
        </p:nvSpPr>
        <p:spPr>
          <a:xfrm>
            <a:off x="13731073" y="7663780"/>
            <a:ext cx="3819948"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52" name="テキスト プレースホルダー 5"/>
          <p:cNvSpPr>
            <a:spLocks noGrp="1"/>
          </p:cNvSpPr>
          <p:nvPr>
            <p:ph type="body" sz="quarter" idx="45" hasCustomPrompt="1"/>
          </p:nvPr>
        </p:nvSpPr>
        <p:spPr>
          <a:xfrm>
            <a:off x="13717432" y="8277594"/>
            <a:ext cx="3850710" cy="1265126"/>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53" name="グラフ プレースホルダー 5"/>
          <p:cNvSpPr>
            <a:spLocks noGrp="1"/>
          </p:cNvSpPr>
          <p:nvPr>
            <p:ph type="chart" sz="quarter" idx="46" hasCustomPrompt="1"/>
          </p:nvPr>
        </p:nvSpPr>
        <p:spPr>
          <a:xfrm>
            <a:off x="13717432" y="3847356"/>
            <a:ext cx="3816350" cy="3816350"/>
          </a:xfrm>
        </p:spPr>
        <p:txBody>
          <a:bodyPr>
            <a:normAutofit/>
          </a:bodyPr>
          <a:lstStyle>
            <a:lvl1pPr>
              <a:defRPr sz="2000"/>
            </a:lvl1pPr>
          </a:lstStyle>
          <a:p>
            <a:r>
              <a:rPr lang="en-US" dirty="0" smtClean="0"/>
              <a:t>Add Graph </a:t>
            </a:r>
            <a:endParaRPr lang="en-US" dirty="0"/>
          </a:p>
        </p:txBody>
      </p:sp>
      <p:sp>
        <p:nvSpPr>
          <p:cNvPr id="54" name="テキスト プレースホルダー 22"/>
          <p:cNvSpPr>
            <a:spLocks noGrp="1"/>
          </p:cNvSpPr>
          <p:nvPr>
            <p:ph type="body" sz="quarter" idx="47" hasCustomPrompt="1"/>
          </p:nvPr>
        </p:nvSpPr>
        <p:spPr>
          <a:xfrm>
            <a:off x="13717432" y="4999484"/>
            <a:ext cx="3819948" cy="1440160"/>
          </a:xfrm>
        </p:spPr>
        <p:txBody>
          <a:bodyPr anchor="ctr">
            <a:noAutofit/>
          </a:bodyPr>
          <a:lstStyle>
            <a:lvl1pPr algn="ctr">
              <a:defRPr sz="9600">
                <a:latin typeface="+mj-lt"/>
              </a:defRPr>
            </a:lvl1pPr>
          </a:lstStyle>
          <a:p>
            <a:pPr lvl="0"/>
            <a:r>
              <a:rPr lang="en-US" dirty="0" smtClean="0"/>
              <a:t>00</a:t>
            </a:r>
            <a:endParaRPr lang="en-US" dirty="0"/>
          </a:p>
        </p:txBody>
      </p:sp>
    </p:spTree>
    <p:extLst>
      <p:ext uri="{BB962C8B-B14F-4D97-AF65-F5344CB8AC3E}">
        <p14:creationId xmlns:p14="http://schemas.microsoft.com/office/powerpoint/2010/main" val="2099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1"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par>
                                <p:cTn id="25" presetID="2" presetClass="entr" presetSubtype="4" decel="100000" fill="hold" grpId="0" nodeType="withEffect">
                                  <p:stCondLst>
                                    <p:cond delay="500"/>
                                  </p:stCondLst>
                                  <p:childTnLst>
                                    <p:set>
                                      <p:cBhvr>
                                        <p:cTn id="26" dur="1" fill="hold">
                                          <p:stCondLst>
                                            <p:cond delay="0"/>
                                          </p:stCondLst>
                                        </p:cTn>
                                        <p:tgtEl>
                                          <p:spTgt spid="34">
                                            <p:txEl>
                                              <p:pRg st="0" end="0"/>
                                            </p:txEl>
                                          </p:spTgt>
                                        </p:tgtEl>
                                        <p:attrNameLst>
                                          <p:attrName>style.visibility</p:attrName>
                                        </p:attrNameLst>
                                      </p:cBhvr>
                                      <p:to>
                                        <p:strVal val="visible"/>
                                      </p:to>
                                    </p:set>
                                    <p:anim calcmode="lin" valueType="num">
                                      <p:cBhvr additive="base">
                                        <p:cTn id="2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2" presetClass="entr" presetSubtype="8"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42">
                                            <p:txEl>
                                              <p:pRg st="0" end="0"/>
                                            </p:txEl>
                                          </p:spTgt>
                                        </p:tgtEl>
                                        <p:attrNameLst>
                                          <p:attrName>style.visibility</p:attrName>
                                        </p:attrNameLst>
                                      </p:cBhvr>
                                      <p:to>
                                        <p:strVal val="visible"/>
                                      </p:to>
                                    </p:set>
                                    <p:anim calcmode="lin" valueType="num">
                                      <p:cBhvr additive="base">
                                        <p:cTn id="3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21" presetClass="entr" presetSubtype="1"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heel(1)">
                                      <p:cBhvr>
                                        <p:cTn id="41" dur="1000"/>
                                        <p:tgtEl>
                                          <p:spTgt spid="37"/>
                                        </p:tgtEl>
                                      </p:cBhvr>
                                    </p:animEffect>
                                  </p:childTnLst>
                                </p:cTn>
                              </p:par>
                              <p:par>
                                <p:cTn id="42" presetID="2" presetClass="entr" presetSubtype="4" decel="100000" fill="hold" grpId="0" nodeType="withEffect">
                                  <p:stCondLst>
                                    <p:cond delay="500"/>
                                  </p:stCondLst>
                                  <p:childTnLst>
                                    <p:set>
                                      <p:cBhvr>
                                        <p:cTn id="43" dur="1" fill="hold">
                                          <p:stCondLst>
                                            <p:cond delay="0"/>
                                          </p:stCondLst>
                                        </p:cTn>
                                        <p:tgtEl>
                                          <p:spTgt spid="38">
                                            <p:txEl>
                                              <p:pRg st="0" end="0"/>
                                            </p:txEl>
                                          </p:spTgt>
                                        </p:tgtEl>
                                        <p:attrNameLst>
                                          <p:attrName>style.visibility</p:attrName>
                                        </p:attrNameLst>
                                      </p:cBhvr>
                                      <p:to>
                                        <p:strVal val="visible"/>
                                      </p:to>
                                    </p:set>
                                    <p:anim calcmode="lin" valueType="num">
                                      <p:cBhvr additive="base">
                                        <p:cTn id="44"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250"/>
                            </p:stCondLst>
                            <p:childTnLst>
                              <p:par>
                                <p:cTn id="47" presetID="2" presetClass="entr" presetSubtype="8" decel="100000" fill="hold" grpId="0" nodeType="after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anim calcmode="lin" valueType="num">
                                      <p:cBhvr additive="base">
                                        <p:cTn id="49"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750"/>
                            </p:stCondLst>
                            <p:childTnLst>
                              <p:par>
                                <p:cTn id="56" presetID="21" presetClass="entr" presetSubtype="1"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heel(1)">
                                      <p:cBhvr>
                                        <p:cTn id="58" dur="1000"/>
                                        <p:tgtEl>
                                          <p:spTgt spid="49"/>
                                        </p:tgtEl>
                                      </p:cBhvr>
                                    </p:animEffect>
                                  </p:childTnLst>
                                </p:cTn>
                              </p:par>
                              <p:par>
                                <p:cTn id="59" presetID="2" presetClass="entr" presetSubtype="4" decel="100000" fill="hold" grpId="0" nodeType="withEffect">
                                  <p:stCondLst>
                                    <p:cond delay="500"/>
                                  </p:stCondLst>
                                  <p:childTnLst>
                                    <p:set>
                                      <p:cBhvr>
                                        <p:cTn id="60" dur="1" fill="hold">
                                          <p:stCondLst>
                                            <p:cond delay="0"/>
                                          </p:stCondLst>
                                        </p:cTn>
                                        <p:tgtEl>
                                          <p:spTgt spid="50">
                                            <p:txEl>
                                              <p:pRg st="0" end="0"/>
                                            </p:txEl>
                                          </p:spTgt>
                                        </p:tgtEl>
                                        <p:attrNameLst>
                                          <p:attrName>style.visibility</p:attrName>
                                        </p:attrNameLst>
                                      </p:cBhvr>
                                      <p:to>
                                        <p:strVal val="visible"/>
                                      </p:to>
                                    </p:set>
                                    <p:anim calcmode="lin" valueType="num">
                                      <p:cBhvr additive="base">
                                        <p:cTn id="61"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par>
                          <p:cTn id="63" fill="hold">
                            <p:stCondLst>
                              <p:cond delay="4750"/>
                            </p:stCondLst>
                            <p:childTnLst>
                              <p:par>
                                <p:cTn id="64" presetID="2" presetClass="entr" presetSubtype="8" decel="100000"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 calcmode="lin" valueType="num">
                                      <p:cBhvr additive="base">
                                        <p:cTn id="66"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9">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0">
                                            <p:txEl>
                                              <p:pRg st="0" end="0"/>
                                            </p:txEl>
                                          </p:spTgt>
                                        </p:tgtEl>
                                        <p:attrNameLst>
                                          <p:attrName>style.visibility</p:attrName>
                                        </p:attrNameLst>
                                      </p:cBhvr>
                                      <p:to>
                                        <p:strVal val="visible"/>
                                      </p:to>
                                    </p:set>
                                    <p:anim calcmode="lin" valueType="num">
                                      <p:cBhvr additive="base">
                                        <p:cTn id="70"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5250"/>
                            </p:stCondLst>
                            <p:childTnLst>
                              <p:par>
                                <p:cTn id="73" presetID="21" presetClass="entr" presetSubtype="1"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heel(1)">
                                      <p:cBhvr>
                                        <p:cTn id="75" dur="1000"/>
                                        <p:tgtEl>
                                          <p:spTgt spid="53"/>
                                        </p:tgtEl>
                                      </p:cBhvr>
                                    </p:animEffect>
                                  </p:childTnLst>
                                </p:cTn>
                              </p:par>
                              <p:par>
                                <p:cTn id="76" presetID="2" presetClass="entr" presetSubtype="4" decel="100000" fill="hold" grpId="0" nodeType="withEffect">
                                  <p:stCondLst>
                                    <p:cond delay="500"/>
                                  </p:stCondLst>
                                  <p:childTnLst>
                                    <p:set>
                                      <p:cBhvr>
                                        <p:cTn id="77" dur="1" fill="hold">
                                          <p:stCondLst>
                                            <p:cond delay="0"/>
                                          </p:stCondLst>
                                        </p:cTn>
                                        <p:tgtEl>
                                          <p:spTgt spid="54">
                                            <p:txEl>
                                              <p:pRg st="0" end="0"/>
                                            </p:txEl>
                                          </p:spTgt>
                                        </p:tgtEl>
                                        <p:attrNameLst>
                                          <p:attrName>style.visibility</p:attrName>
                                        </p:attrNameLst>
                                      </p:cBhvr>
                                      <p:to>
                                        <p:strVal val="visible"/>
                                      </p:to>
                                    </p:set>
                                    <p:anim calcmode="lin" valueType="num">
                                      <p:cBhvr additive="base">
                                        <p:cTn id="7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8" decel="100000"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 calcmode="lin" valueType="num">
                                      <p:cBhvr additive="base">
                                        <p:cTn id="83" dur="500" fill="hold"/>
                                        <p:tgtEl>
                                          <p:spTgt spid="51">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51">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52">
                                            <p:txEl>
                                              <p:pRg st="0" end="0"/>
                                            </p:txEl>
                                          </p:spTgt>
                                        </p:tgtEl>
                                        <p:attrNameLst>
                                          <p:attrName>style.visibility</p:attrName>
                                        </p:attrNameLst>
                                      </p:cBhvr>
                                      <p:to>
                                        <p:strVal val="visible"/>
                                      </p:to>
                                    </p:set>
                                    <p:anim calcmode="lin" valueType="num">
                                      <p:cBhvr additive="base">
                                        <p:cTn id="8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1" grpId="0" build="p">
        <p:tmplLst>
          <p:tmpl lvl="1">
            <p:tnLst>
              <p:par>
                <p:cTn presetID="2" presetClass="entr" presetSubtype="8"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6" grpId="0"/>
      <p:bldP spid="34" grpId="0" build="p">
        <p:tmplLst>
          <p:tmpl lvl="1">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bldP spid="38" grpId="0" build="p">
        <p:tmplLst>
          <p:tmpl lvl="1">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9" grpId="0"/>
      <p:bldP spid="50" grpId="0" build="p">
        <p:tmplLst>
          <p:tmpl lvl="1">
            <p:tnLst>
              <p:par>
                <p:cTn presetID="2" presetClass="entr" presetSubtype="4"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1+#ppt_h/2"/>
                          </p:val>
                        </p:tav>
                        <p:tav tm="100000">
                          <p:val>
                            <p:strVal val="#ppt_y"/>
                          </p:val>
                        </p:tav>
                      </p:tavLst>
                    </p:anim>
                  </p:childTnLst>
                </p:cTn>
              </p:par>
            </p:tnLst>
          </p:tmpl>
        </p:tmplLst>
      </p:bldP>
      <p:bldP spid="51" grpId="0" build="p">
        <p:tmplLst>
          <p:tmpl lvl="1">
            <p:tnLst>
              <p:par>
                <p:cTn presetID="2" presetClass="entr" presetSubtype="8"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0-#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p:bldP spid="54" grpId="0" build="p">
        <p:tmplLst>
          <p:tmpl lvl="1">
            <p:tnLst>
              <p:par>
                <p:cTn presetID="2" presetClass="entr" presetSubtype="4" decel="10000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4207396"/>
            <a:ext cx="6624736" cy="473992"/>
          </a:xfrm>
          <a:prstGeom prst="rect">
            <a:avLst/>
          </a:prstGeom>
        </p:spPr>
      </p:pic>
      <p:sp>
        <p:nvSpPr>
          <p:cNvPr id="23" name="テキスト プレースホルダー 5"/>
          <p:cNvSpPr>
            <a:spLocks noGrp="1"/>
          </p:cNvSpPr>
          <p:nvPr>
            <p:ph type="body" sz="quarter" idx="14" hasCustomPrompt="1"/>
          </p:nvPr>
        </p:nvSpPr>
        <p:spPr>
          <a:xfrm>
            <a:off x="9287222" y="4798894"/>
            <a:ext cx="8424936" cy="315291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3703340"/>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213843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880430" y="539048"/>
            <a:ext cx="16365152" cy="7226233"/>
          </a:xfrm>
          <a:prstGeom prst="snip2DiagRect">
            <a:avLst/>
          </a:prstGeom>
          <a:effectLst>
            <a:reflection blurRad="6350" stA="52000" endA="300" endPos="3000" dir="5400000" sy="-100000" algn="bl" rotWithShape="0"/>
          </a:effectLst>
        </p:spPr>
        <p:txBody>
          <a:bodyPr>
            <a:normAutofit/>
          </a:bodyPr>
          <a:lstStyle>
            <a:lvl1pPr>
              <a:defRPr sz="2400"/>
            </a:lvl1pPr>
          </a:lstStyle>
          <a:p>
            <a:r>
              <a:rPr lang="en-US" dirty="0" smtClean="0"/>
              <a:t>Add Image</a:t>
            </a:r>
            <a:endParaRPr lang="en-US" dirty="0"/>
          </a:p>
        </p:txBody>
      </p:sp>
      <p:sp>
        <p:nvSpPr>
          <p:cNvPr id="16" name="タイトル 1"/>
          <p:cNvSpPr>
            <a:spLocks noGrp="1"/>
          </p:cNvSpPr>
          <p:nvPr>
            <p:ph type="ctrTitle" hasCustomPrompt="1"/>
          </p:nvPr>
        </p:nvSpPr>
        <p:spPr>
          <a:xfrm>
            <a:off x="1331132" y="8311852"/>
            <a:ext cx="15625736" cy="864096"/>
          </a:xfrm>
        </p:spPr>
        <p:txBody>
          <a:bodyPr anchor="ctr">
            <a:noAutofit/>
          </a:bodyPr>
          <a:lstStyle>
            <a:lvl1pPr algn="ctr">
              <a:lnSpc>
                <a:spcPts val="6000"/>
              </a:lnSpc>
              <a:defRPr sz="5400" baseline="0"/>
            </a:lvl1pPr>
          </a:lstStyle>
          <a:p>
            <a:r>
              <a:rPr lang="en-US" altLang="ja-JP" dirty="0" smtClean="0"/>
              <a:t>SECTION TITLE HERE</a:t>
            </a:r>
            <a:endParaRPr lang="en-US" dirty="0"/>
          </a:p>
        </p:txBody>
      </p:sp>
      <p:sp>
        <p:nvSpPr>
          <p:cNvPr id="17" name="対角する 2 つの角を切り取った四角形 16"/>
          <p:cNvSpPr/>
          <p:nvPr userDrawn="1"/>
        </p:nvSpPr>
        <p:spPr>
          <a:xfrm rot="21426332">
            <a:off x="601526" y="871875"/>
            <a:ext cx="16376799" cy="7197867"/>
          </a:xfrm>
          <a:prstGeom prst="snip2Diag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対角する 2 つの角を切り取った四角形 17"/>
          <p:cNvSpPr/>
          <p:nvPr userDrawn="1"/>
        </p:nvSpPr>
        <p:spPr>
          <a:xfrm rot="21720000">
            <a:off x="1308411" y="986406"/>
            <a:ext cx="16376799" cy="7197867"/>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サブタイトル 2"/>
          <p:cNvSpPr>
            <a:spLocks noGrp="1"/>
          </p:cNvSpPr>
          <p:nvPr>
            <p:ph type="subTitle" idx="1" hasCustomPrompt="1"/>
          </p:nvPr>
        </p:nvSpPr>
        <p:spPr>
          <a:xfrm>
            <a:off x="1333701" y="9031932"/>
            <a:ext cx="15620598" cy="936104"/>
          </a:xfrm>
        </p:spPr>
        <p:txBody>
          <a:bodyPr>
            <a:noAutofit/>
          </a:bodyPr>
          <a:lstStyle>
            <a:lvl1pPr marL="0" indent="0" algn="ctr">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208689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9"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decel="7800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par>
                                <p:cTn id="22" presetID="2" presetClass="entr" presetSubtype="4" decel="64000" fill="hold" grpId="0" nodeType="with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additive="base">
                                        <p:cTn id="2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animBg="1"/>
      <p:bldP spid="18" grpId="0" animBg="1"/>
      <p:bldP spid="19" grpId="0" build="p">
        <p:tmplLst>
          <p:tmpl lvl="1">
            <p:tnLst>
              <p:par>
                <p:cTn presetID="2" presetClass="entr" presetSubtype="4" decel="64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Graph - 2 Column - Vertic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8280920" cy="6984776"/>
          </a:xfrm>
        </p:spPr>
        <p:txBody>
          <a:bodyPr>
            <a:normAutofit/>
          </a:bodyPr>
          <a:lstStyle>
            <a:lvl1pPr>
              <a:defRPr sz="2000"/>
            </a:lvl1pPr>
          </a:lstStyle>
          <a:p>
            <a:r>
              <a:rPr lang="en-US" dirty="0" smtClean="0"/>
              <a:t>Add Graph </a:t>
            </a:r>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3199284"/>
            <a:ext cx="6624736" cy="473992"/>
          </a:xfrm>
          <a:prstGeom prst="rect">
            <a:avLst/>
          </a:prstGeom>
        </p:spPr>
      </p:pic>
      <p:sp>
        <p:nvSpPr>
          <p:cNvPr id="23" name="テキスト プレースホルダー 5"/>
          <p:cNvSpPr>
            <a:spLocks noGrp="1"/>
          </p:cNvSpPr>
          <p:nvPr>
            <p:ph type="body" sz="quarter" idx="14" hasCustomPrompt="1"/>
          </p:nvPr>
        </p:nvSpPr>
        <p:spPr>
          <a:xfrm>
            <a:off x="9287222" y="3790782"/>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4" name="テキスト プレースホルダー 22"/>
          <p:cNvSpPr>
            <a:spLocks noGrp="1"/>
          </p:cNvSpPr>
          <p:nvPr>
            <p:ph type="body" sz="quarter" idx="13" hasCustomPrompt="1"/>
          </p:nvPr>
        </p:nvSpPr>
        <p:spPr>
          <a:xfrm>
            <a:off x="9287222" y="2695228"/>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3951" y="6583660"/>
            <a:ext cx="6624736" cy="473992"/>
          </a:xfrm>
          <a:prstGeom prst="rect">
            <a:avLst/>
          </a:prstGeom>
        </p:spPr>
      </p:pic>
      <p:sp>
        <p:nvSpPr>
          <p:cNvPr id="11" name="テキスト プレースホルダー 5"/>
          <p:cNvSpPr>
            <a:spLocks noGrp="1"/>
          </p:cNvSpPr>
          <p:nvPr>
            <p:ph type="body" sz="quarter" idx="35" hasCustomPrompt="1"/>
          </p:nvPr>
        </p:nvSpPr>
        <p:spPr>
          <a:xfrm>
            <a:off x="9287173" y="7175158"/>
            <a:ext cx="8424936" cy="2072798"/>
          </a:xfrm>
        </p:spPr>
        <p:txBody>
          <a:bodyPr>
            <a:normAutofit/>
          </a:bodyPr>
          <a:lstStyle>
            <a:lvl1pPr algn="l">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12" name="テキスト プレースホルダー 22"/>
          <p:cNvSpPr>
            <a:spLocks noGrp="1"/>
          </p:cNvSpPr>
          <p:nvPr>
            <p:ph type="body" sz="quarter" idx="36" hasCustomPrompt="1"/>
          </p:nvPr>
        </p:nvSpPr>
        <p:spPr>
          <a:xfrm>
            <a:off x="9287173" y="6079604"/>
            <a:ext cx="8352928" cy="1080120"/>
          </a:xfrm>
        </p:spPr>
        <p:txBody>
          <a:bodyPr anchor="ctr">
            <a:normAutofit/>
          </a:bodyPr>
          <a:lstStyle>
            <a:lvl1pPr algn="l">
              <a:defRPr sz="6000">
                <a:solidFill>
                  <a:srgbClr val="525252"/>
                </a:solidFill>
                <a:latin typeface="+mj-lt"/>
              </a:defRPr>
            </a:lvl1pPr>
          </a:lstStyle>
          <a:p>
            <a:pPr lvl="0"/>
            <a:r>
              <a:rPr lang="en-US" dirty="0" smtClean="0"/>
              <a:t>Text Here</a:t>
            </a:r>
            <a:endParaRPr lang="en-US" dirty="0"/>
          </a:p>
        </p:txBody>
      </p:sp>
    </p:spTree>
    <p:extLst>
      <p:ext uri="{BB962C8B-B14F-4D97-AF65-F5344CB8AC3E}">
        <p14:creationId xmlns:p14="http://schemas.microsoft.com/office/powerpoint/2010/main" val="7685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additive="base">
                                        <p:cTn id="28"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8" decel="100000" fill="hold" nodeType="afterEffect">
                                  <p:stCondLst>
                                    <p:cond delay="50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childTnLst>
                                    <p:set>
                                      <p:cBhvr>
                                        <p:cTn id="40" dur="1" fill="hold">
                                          <p:stCondLst>
                                            <p:cond delay="0"/>
                                          </p:stCondLst>
                                        </p:cTn>
                                        <p:tgtEl>
                                          <p:spTgt spid="12">
                                            <p:txEl>
                                              <p:pRg st="0" end="0"/>
                                            </p:txEl>
                                          </p:spTgt>
                                        </p:tgtEl>
                                        <p:attrNameLst>
                                          <p:attrName>style.visibility</p:attrName>
                                        </p:attrNameLst>
                                      </p:cBhvr>
                                      <p:to>
                                        <p:strVal val="visible"/>
                                      </p:to>
                                    </p:set>
                                    <p:anim calcmode="lin" valueType="num">
                                      <p:cBhvr additive="base">
                                        <p:cTn id="4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2">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additive="base">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Graph - 1 Column - Horizontal">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6" name="グラフ プレースホルダー 5"/>
          <p:cNvSpPr>
            <a:spLocks noGrp="1"/>
          </p:cNvSpPr>
          <p:nvPr>
            <p:ph type="chart" sz="quarter" idx="34" hasCustomPrompt="1"/>
          </p:nvPr>
        </p:nvSpPr>
        <p:spPr>
          <a:xfrm>
            <a:off x="718270" y="2407196"/>
            <a:ext cx="16705856" cy="4320480"/>
          </a:xfrm>
        </p:spPr>
        <p:txBody>
          <a:bodyPr>
            <a:normAutofit/>
          </a:bodyPr>
          <a:lstStyle>
            <a:lvl1pPr>
              <a:defRPr sz="2000"/>
            </a:lvl1pPr>
          </a:lstStyle>
          <a:p>
            <a:r>
              <a:rPr lang="en-US" dirty="0" smtClean="0"/>
              <a:t>Add Graph </a:t>
            </a:r>
            <a:endParaRPr lang="en-US" dirty="0"/>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9546" y="7320148"/>
            <a:ext cx="6624736" cy="473992"/>
          </a:xfrm>
          <a:prstGeom prst="rect">
            <a:avLst/>
          </a:prstGeom>
        </p:spPr>
      </p:pic>
      <p:sp>
        <p:nvSpPr>
          <p:cNvPr id="14"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15"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8121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decel="100000" fill="hold" nodeType="after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iterate type="lt">
                                    <p:tmPct val="5000"/>
                                  </p:iterate>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500"/>
                                  </p:stCondLst>
                                  <p:childTnLst>
                                    <p:set>
                                      <p:cBhvr>
                                        <p:cTn id="31" dur="1" fill="hold">
                                          <p:stCondLst>
                                            <p:cond delay="0"/>
                                          </p:stCondLst>
                                        </p:cTn>
                                        <p:tgtEl>
                                          <p:spTgt spid="15">
                                            <p:txEl>
                                              <p:pRg st="0" end="0"/>
                                            </p:txEl>
                                          </p:spTgt>
                                        </p:tgtEl>
                                        <p:attrNameLst>
                                          <p:attrName>style.visibility</p:attrName>
                                        </p:attrNameLst>
                                      </p:cBhvr>
                                      <p:to>
                                        <p:strVal val="visible"/>
                                      </p:to>
                                    </p:set>
                                    <p:anim calcmode="lin" valueType="num">
                                      <p:cBhvr additive="base">
                                        <p:cTn id="3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4" grpId="0" build="p">
        <p:tmplLst>
          <p:tmpl lvl="1">
            <p:tnLst>
              <p:par>
                <p:cTn presetID="2" presetClass="entr" presetSubtype="2" decel="100000" fill="hold" nodeType="withEffect">
                  <p:stCondLst>
                    <p:cond delay="500"/>
                  </p:stCondLst>
                  <p:iterate type="lt">
                    <p:tmPct val="5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220686" y="2117560"/>
            <a:ext cx="16489832" cy="4320480"/>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120000">
            <a:off x="718270" y="2263180"/>
            <a:ext cx="16489832" cy="4320480"/>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a:off x="935038" y="2047875"/>
            <a:ext cx="16489362" cy="4248150"/>
          </a:xfrm>
          <a:prstGeom prst="snip2DiagRect">
            <a:avLst/>
          </a:prstGeom>
          <a:effectLst>
            <a:reflection blurRad="6350" stA="52000" endA="300" endPos="3000" dir="5400000" sy="-100000" algn="bl" rotWithShape="0"/>
          </a:effectLst>
        </p:spPr>
        <p:txBody>
          <a:bodyPr>
            <a:normAutofit/>
          </a:bodyPr>
          <a:lstStyle>
            <a:lvl1pPr>
              <a:defRPr sz="2000" baseline="0"/>
            </a:lvl1pPr>
          </a:lstStyle>
          <a:p>
            <a:r>
              <a:rPr lang="en-US" dirty="0" smtClean="0"/>
              <a:t>Add Image</a:t>
            </a:r>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9546" y="7320148"/>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924930" y="6727676"/>
            <a:ext cx="1642718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939770" y="7866148"/>
            <a:ext cx="16417824" cy="1381808"/>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Tree>
    <p:extLst>
      <p:ext uri="{BB962C8B-B14F-4D97-AF65-F5344CB8AC3E}">
        <p14:creationId xmlns:p14="http://schemas.microsoft.com/office/powerpoint/2010/main" val="33183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8" decel="100000" fill="hold" nodeType="afterEffect">
                                  <p:stCondLst>
                                    <p:cond delay="5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500"/>
                                  </p:stCondLst>
                                  <p:iterate type="wd">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50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7" grpId="0"/>
      <p:bldP spid="5" grpId="0"/>
      <p:bldP spid="23"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Images - 2 Columns - Horizontal">
    <p:spTree>
      <p:nvGrpSpPr>
        <p:cNvPr id="1" name=""/>
        <p:cNvGrpSpPr/>
        <p:nvPr/>
      </p:nvGrpSpPr>
      <p:grpSpPr>
        <a:xfrm>
          <a:off x="0" y="0"/>
          <a:ext cx="0" cy="0"/>
          <a:chOff x="0" y="0"/>
          <a:chExt cx="0" cy="0"/>
        </a:xfrm>
      </p:grpSpPr>
      <p:sp>
        <p:nvSpPr>
          <p:cNvPr id="12" name="対角する 2 つの角を切り取った四角形 11"/>
          <p:cNvSpPr/>
          <p:nvPr userDrawn="1"/>
        </p:nvSpPr>
        <p:spPr>
          <a:xfrm rot="120000">
            <a:off x="1477929"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対角する 2 つの角を切り取った四角形 8"/>
          <p:cNvSpPr/>
          <p:nvPr userDrawn="1"/>
        </p:nvSpPr>
        <p:spPr>
          <a:xfrm rot="21233286">
            <a:off x="992302" y="2517566"/>
            <a:ext cx="7096318" cy="384325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対角する 2 つの角を切り取った四角形 17"/>
          <p:cNvSpPr/>
          <p:nvPr userDrawn="1"/>
        </p:nvSpPr>
        <p:spPr>
          <a:xfrm rot="120000">
            <a:off x="10269800" y="2241823"/>
            <a:ext cx="7096318" cy="3843258"/>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対角する 2 つの角を切り取った四角形 23"/>
          <p:cNvSpPr/>
          <p:nvPr userDrawn="1"/>
        </p:nvSpPr>
        <p:spPr>
          <a:xfrm rot="21240000">
            <a:off x="9784173" y="2524061"/>
            <a:ext cx="7096318" cy="3843258"/>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図プレースホルダー 6"/>
          <p:cNvSpPr>
            <a:spLocks noGrp="1"/>
          </p:cNvSpPr>
          <p:nvPr>
            <p:ph type="pic" sz="quarter" idx="15" hasCustomPrompt="1"/>
          </p:nvPr>
        </p:nvSpPr>
        <p:spPr>
          <a:xfrm rot="21423148">
            <a:off x="1198232"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21" name="図プレースホルダー 6"/>
          <p:cNvSpPr>
            <a:spLocks noGrp="1"/>
          </p:cNvSpPr>
          <p:nvPr>
            <p:ph type="pic" sz="quarter" idx="18" hasCustomPrompt="1"/>
          </p:nvPr>
        </p:nvSpPr>
        <p:spPr>
          <a:xfrm rot="21420000">
            <a:off x="9990103" y="2263180"/>
            <a:ext cx="7096115" cy="3778918"/>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1758" y="7303740"/>
            <a:ext cx="6624736" cy="473992"/>
          </a:xfrm>
          <a:prstGeom prst="rect">
            <a:avLst/>
          </a:prstGeom>
        </p:spPr>
      </p:pic>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sp>
        <p:nvSpPr>
          <p:cNvPr id="23" name="テキスト プレースホルダー 22"/>
          <p:cNvSpPr>
            <a:spLocks noGrp="1"/>
          </p:cNvSpPr>
          <p:nvPr>
            <p:ph type="body" sz="quarter" idx="13" hasCustomPrompt="1"/>
          </p:nvPr>
        </p:nvSpPr>
        <p:spPr>
          <a:xfrm>
            <a:off x="864282"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879122"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pic>
        <p:nvPicPr>
          <p:cNvPr id="17" name="図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73629" y="7303740"/>
            <a:ext cx="6624736" cy="473992"/>
          </a:xfrm>
          <a:prstGeom prst="rect">
            <a:avLst/>
          </a:prstGeom>
        </p:spPr>
      </p:pic>
      <p:sp>
        <p:nvSpPr>
          <p:cNvPr id="19" name="テキスト プレースホルダー 22"/>
          <p:cNvSpPr>
            <a:spLocks noGrp="1"/>
          </p:cNvSpPr>
          <p:nvPr>
            <p:ph type="body" sz="quarter" idx="16" hasCustomPrompt="1"/>
          </p:nvPr>
        </p:nvSpPr>
        <p:spPr>
          <a:xfrm>
            <a:off x="9656153" y="6727676"/>
            <a:ext cx="7774868" cy="1080120"/>
          </a:xfrm>
        </p:spPr>
        <p:txBody>
          <a:bodyPr anchor="ctr">
            <a:normAutofit/>
          </a:bodyPr>
          <a:lstStyle>
            <a:lvl1pPr algn="ctr">
              <a:defRPr sz="6000">
                <a:solidFill>
                  <a:srgbClr val="525252"/>
                </a:solidFill>
                <a:latin typeface="+mj-lt"/>
              </a:defRPr>
            </a:lvl1pPr>
          </a:lstStyle>
          <a:p>
            <a:pPr lvl="0"/>
            <a:r>
              <a:rPr lang="en-US" dirty="0" smtClean="0"/>
              <a:t>Text Here</a:t>
            </a:r>
            <a:endParaRPr lang="en-US" dirty="0"/>
          </a:p>
        </p:txBody>
      </p:sp>
      <p:sp>
        <p:nvSpPr>
          <p:cNvPr id="20" name="テキスト プレースホルダー 5"/>
          <p:cNvSpPr>
            <a:spLocks noGrp="1"/>
          </p:cNvSpPr>
          <p:nvPr>
            <p:ph type="body" sz="quarter" idx="17" hasCustomPrompt="1"/>
          </p:nvPr>
        </p:nvSpPr>
        <p:spPr>
          <a:xfrm>
            <a:off x="9670993" y="7866148"/>
            <a:ext cx="7760028" cy="1597832"/>
          </a:xfrm>
        </p:spPr>
        <p:txBody>
          <a:bodyPr>
            <a:normAutofit/>
          </a:bodyPr>
          <a:lstStyle>
            <a:lvl1pPr algn="ctr">
              <a:defRPr sz="20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37315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12" decel="10000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1" decel="10000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0-#ppt_h/2"/>
                                          </p:val>
                                        </p:tav>
                                        <p:tav tm="100000">
                                          <p:val>
                                            <p:strVal val="#ppt_y"/>
                                          </p:val>
                                        </p:tav>
                                      </p:tavLst>
                                    </p:anim>
                                  </p:childTnLst>
                                </p:cTn>
                              </p:par>
                            </p:childTnLst>
                          </p:cTn>
                        </p:par>
                        <p:par>
                          <p:cTn id="34" fill="hold">
                            <p:stCondLst>
                              <p:cond delay="1250"/>
                            </p:stCondLst>
                            <p:childTnLst>
                              <p:par>
                                <p:cTn id="35" presetID="2" presetClass="entr" presetSubtype="2" decel="100000" fill="hold" grpId="0" nodeType="afterEffect">
                                  <p:stCondLst>
                                    <p:cond delay="0"/>
                                  </p:stCondLst>
                                  <p:iterate type="wd">
                                    <p:tmPct val="10000"/>
                                  </p:iterate>
                                  <p:childTnLst>
                                    <p:set>
                                      <p:cBhvr>
                                        <p:cTn id="36" dur="1" fill="hold">
                                          <p:stCondLst>
                                            <p:cond delay="0"/>
                                          </p:stCondLst>
                                        </p:cTn>
                                        <p:tgtEl>
                                          <p:spTgt spid="23">
                                            <p:txEl>
                                              <p:pRg st="0" end="0"/>
                                            </p:txEl>
                                          </p:spTgt>
                                        </p:tgtEl>
                                        <p:attrNameLst>
                                          <p:attrName>style.visibility</p:attrName>
                                        </p:attrNameLst>
                                      </p:cBhvr>
                                      <p:to>
                                        <p:strVal val="visible"/>
                                      </p:to>
                                    </p:set>
                                    <p:anim calcmode="lin" valueType="num">
                                      <p:cBhvr additive="base">
                                        <p:cTn id="3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800"/>
                            </p:stCondLst>
                            <p:childTnLst>
                              <p:par>
                                <p:cTn id="48" presetID="2" presetClass="entr" presetSubtype="12" decel="100000" fill="hold" grpId="0" nodeType="afterEffect">
                                  <p:stCondLst>
                                    <p:cond delay="50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0-#ppt_w/2"/>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1" decel="100000" fill="hold" grpId="0"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0-#ppt_h/2"/>
                                          </p:val>
                                        </p:tav>
                                        <p:tav tm="100000">
                                          <p:val>
                                            <p:strVal val="#ppt_y"/>
                                          </p:val>
                                        </p:tav>
                                      </p:tavLst>
                                    </p:anim>
                                  </p:childTnLst>
                                </p:cTn>
                              </p:par>
                              <p:par>
                                <p:cTn id="56" presetID="2" presetClass="entr" presetSubtype="3" decel="100000" fill="hold" grpId="0" nodeType="withEffect">
                                  <p:stCondLst>
                                    <p:cond delay="50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1+#ppt_w/2"/>
                                          </p:val>
                                        </p:tav>
                                        <p:tav tm="100000">
                                          <p:val>
                                            <p:strVal val="#ppt_x"/>
                                          </p:val>
                                        </p:tav>
                                      </p:tavLst>
                                    </p:anim>
                                    <p:anim calcmode="lin" valueType="num">
                                      <p:cBhvr additive="base">
                                        <p:cTn id="59" dur="500" fill="hold"/>
                                        <p:tgtEl>
                                          <p:spTgt spid="21"/>
                                        </p:tgtEl>
                                        <p:attrNameLst>
                                          <p:attrName>ppt_y</p:attrName>
                                        </p:attrNameLst>
                                      </p:cBhvr>
                                      <p:tavLst>
                                        <p:tav tm="0">
                                          <p:val>
                                            <p:strVal val="0-#ppt_h/2"/>
                                          </p:val>
                                        </p:tav>
                                        <p:tav tm="100000">
                                          <p:val>
                                            <p:strVal val="#ppt_y"/>
                                          </p:val>
                                        </p:tav>
                                      </p:tavLst>
                                    </p:anim>
                                  </p:childTnLst>
                                </p:cTn>
                              </p:par>
                            </p:childTnLst>
                          </p:cTn>
                        </p:par>
                        <p:par>
                          <p:cTn id="60" fill="hold">
                            <p:stCondLst>
                              <p:cond delay="2800"/>
                            </p:stCondLst>
                            <p:childTnLst>
                              <p:par>
                                <p:cTn id="61" presetID="2" presetClass="entr" presetSubtype="2" decel="100000" fill="hold" grpId="0" nodeType="afterEffect">
                                  <p:stCondLst>
                                    <p:cond delay="0"/>
                                  </p:stCondLst>
                                  <p:iterate type="wd">
                                    <p:tmPct val="10000"/>
                                  </p:iterate>
                                  <p:childTnLst>
                                    <p:set>
                                      <p:cBhvr>
                                        <p:cTn id="62" dur="1" fill="hold">
                                          <p:stCondLst>
                                            <p:cond delay="0"/>
                                          </p:stCondLst>
                                        </p:cTn>
                                        <p:tgtEl>
                                          <p:spTgt spid="19">
                                            <p:txEl>
                                              <p:pRg st="0" end="0"/>
                                            </p:txEl>
                                          </p:spTgt>
                                        </p:tgtEl>
                                        <p:attrNameLst>
                                          <p:attrName>style.visibility</p:attrName>
                                        </p:attrNameLst>
                                      </p:cBhvr>
                                      <p:to>
                                        <p:strVal val="visible"/>
                                      </p:to>
                                    </p:set>
                                    <p:anim calcmode="lin" valueType="num">
                                      <p:cBhvr additive="base">
                                        <p:cTn id="6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9">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8" decel="10000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20">
                                            <p:txEl>
                                              <p:pRg st="0" end="0"/>
                                            </p:txEl>
                                          </p:spTgt>
                                        </p:tgtEl>
                                        <p:attrNameLst>
                                          <p:attrName>style.visibility</p:attrName>
                                        </p:attrNameLst>
                                      </p:cBhvr>
                                      <p:to>
                                        <p:strVal val="visible"/>
                                      </p:to>
                                    </p:set>
                                    <p:anim calcmode="lin" valueType="num">
                                      <p:cBhvr additive="base">
                                        <p:cTn id="71"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8" grpId="0" animBg="1"/>
      <p:bldP spid="24" grpId="0" animBg="1"/>
      <p:bldP spid="7" grpId="0" animBg="1"/>
      <p:bldP spid="21" grpId="0" animBg="1"/>
      <p:bldP spid="5" grpId="0"/>
      <p:bldP spid="2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2" grpId="0"/>
      <p:bldP spid="1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7618299" y="1327076"/>
            <a:ext cx="3037075" cy="547688"/>
          </a:xfrm>
          <a:prstGeom prst="rect">
            <a:avLst/>
          </a:prstGeom>
        </p:spPr>
        <p:txBody>
          <a:bodyPr anchor="ctr"/>
          <a:lstStyle>
            <a:lvl1pPr algn="ctr">
              <a:defRPr sz="4000">
                <a:solidFill>
                  <a:schemeClr val="bg1">
                    <a:lumMod val="65000"/>
                  </a:schemeClr>
                </a:solidFill>
                <a:latin typeface="+mj-lt"/>
              </a:defRPr>
            </a:lvl1pPr>
          </a:lstStyle>
          <a:p>
            <a:r>
              <a:rPr lang="en-US" dirty="0" smtClean="0"/>
              <a:t>SLIDE </a:t>
            </a:r>
            <a:fld id="{D97FAD88-CD89-445B-80D2-D1F46C853675}" type="slidenum">
              <a:rPr lang="en-US" smtClean="0"/>
              <a:pPr/>
              <a:t>‹#›</a:t>
            </a:fld>
            <a:endParaRPr 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0798" y="946049"/>
            <a:ext cx="10058400" cy="69996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70598" y="973757"/>
            <a:ext cx="10058400" cy="719666"/>
          </a:xfrm>
          <a:prstGeom prst="rect">
            <a:avLst/>
          </a:prstGeom>
        </p:spPr>
      </p:pic>
      <p:sp>
        <p:nvSpPr>
          <p:cNvPr id="2" name="タイトル 1"/>
          <p:cNvSpPr>
            <a:spLocks noGrp="1"/>
          </p:cNvSpPr>
          <p:nvPr>
            <p:ph type="title" hasCustomPrompt="1"/>
          </p:nvPr>
        </p:nvSpPr>
        <p:spPr>
          <a:xfrm>
            <a:off x="-1" y="318964"/>
            <a:ext cx="18286413" cy="987125"/>
          </a:xfrm>
        </p:spPr>
        <p:txBody>
          <a:bodyPr>
            <a:noAutofit/>
          </a:bodyPr>
          <a:lstStyle>
            <a:lvl1pPr algn="ctr">
              <a:defRPr sz="8800"/>
            </a:lvl1pPr>
          </a:lstStyle>
          <a:p>
            <a:r>
              <a:rPr lang="en-US" altLang="ja-JP" dirty="0" smtClean="0"/>
              <a:t>SLIDE TITLE HERE</a:t>
            </a:r>
            <a:endParaRPr lang="en-US" dirty="0"/>
          </a:p>
        </p:txBody>
      </p:sp>
      <p:sp>
        <p:nvSpPr>
          <p:cNvPr id="10" name="表プレースホルダー 9"/>
          <p:cNvSpPr>
            <a:spLocks noGrp="1"/>
          </p:cNvSpPr>
          <p:nvPr>
            <p:ph type="tbl" sz="quarter" idx="13" hasCustomPrompt="1"/>
          </p:nvPr>
        </p:nvSpPr>
        <p:spPr>
          <a:xfrm>
            <a:off x="1509713"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6" name="テキスト プレースホルダー 22"/>
          <p:cNvSpPr>
            <a:spLocks noGrp="1"/>
          </p:cNvSpPr>
          <p:nvPr>
            <p:ph type="body" sz="quarter" idx="16" hasCustomPrompt="1"/>
          </p:nvPr>
        </p:nvSpPr>
        <p:spPr>
          <a:xfrm>
            <a:off x="1417704"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27" name="テキスト プレースホルダー 5"/>
          <p:cNvSpPr>
            <a:spLocks noGrp="1"/>
          </p:cNvSpPr>
          <p:nvPr>
            <p:ph type="body" sz="quarter" idx="17" hasCustomPrompt="1"/>
          </p:nvPr>
        </p:nvSpPr>
        <p:spPr>
          <a:xfrm>
            <a:off x="1404064"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28" name="表プレースホルダー 9"/>
          <p:cNvSpPr>
            <a:spLocks noGrp="1"/>
          </p:cNvSpPr>
          <p:nvPr>
            <p:ph type="tbl" sz="quarter" idx="18" hasCustomPrompt="1"/>
          </p:nvPr>
        </p:nvSpPr>
        <p:spPr>
          <a:xfrm>
            <a:off x="6875462"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29" name="テキスト プレースホルダー 22"/>
          <p:cNvSpPr>
            <a:spLocks noGrp="1"/>
          </p:cNvSpPr>
          <p:nvPr>
            <p:ph type="body" sz="quarter" idx="19" hasCustomPrompt="1"/>
          </p:nvPr>
        </p:nvSpPr>
        <p:spPr>
          <a:xfrm>
            <a:off x="6783453"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0" name="テキスト プレースホルダー 5"/>
          <p:cNvSpPr>
            <a:spLocks noGrp="1"/>
          </p:cNvSpPr>
          <p:nvPr>
            <p:ph type="body" sz="quarter" idx="20" hasCustomPrompt="1"/>
          </p:nvPr>
        </p:nvSpPr>
        <p:spPr>
          <a:xfrm>
            <a:off x="6769813"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
        <p:nvSpPr>
          <p:cNvPr id="31" name="表プレースホルダー 9"/>
          <p:cNvSpPr>
            <a:spLocks noGrp="1"/>
          </p:cNvSpPr>
          <p:nvPr>
            <p:ph type="tbl" sz="quarter" idx="21" hasCustomPrompt="1"/>
          </p:nvPr>
        </p:nvSpPr>
        <p:spPr>
          <a:xfrm>
            <a:off x="12287275" y="2479204"/>
            <a:ext cx="4537075" cy="4752975"/>
          </a:xfrm>
          <a:solidFill>
            <a:schemeClr val="bg1">
              <a:lumMod val="95000"/>
            </a:schemeClr>
          </a:solidFill>
        </p:spPr>
        <p:txBody>
          <a:bodyPr>
            <a:normAutofit/>
          </a:bodyPr>
          <a:lstStyle>
            <a:lvl1pPr>
              <a:defRPr sz="2400"/>
            </a:lvl1pPr>
          </a:lstStyle>
          <a:p>
            <a:r>
              <a:rPr lang="en-US" dirty="0" smtClean="0"/>
              <a:t>Table</a:t>
            </a:r>
            <a:endParaRPr lang="en-US" dirty="0"/>
          </a:p>
        </p:txBody>
      </p:sp>
      <p:sp>
        <p:nvSpPr>
          <p:cNvPr id="32" name="テキスト プレースホルダー 22"/>
          <p:cNvSpPr>
            <a:spLocks noGrp="1"/>
          </p:cNvSpPr>
          <p:nvPr>
            <p:ph type="body" sz="quarter" idx="22" hasCustomPrompt="1"/>
          </p:nvPr>
        </p:nvSpPr>
        <p:spPr>
          <a:xfrm>
            <a:off x="12195266" y="7338445"/>
            <a:ext cx="4629157" cy="720080"/>
          </a:xfrm>
        </p:spPr>
        <p:txBody>
          <a:bodyPr anchor="ctr">
            <a:normAutofit/>
          </a:bodyPr>
          <a:lstStyle>
            <a:lvl1pPr algn="l">
              <a:defRPr sz="4000">
                <a:latin typeface="+mj-lt"/>
              </a:defRPr>
            </a:lvl1pPr>
          </a:lstStyle>
          <a:p>
            <a:pPr lvl="0"/>
            <a:r>
              <a:rPr lang="en-US" dirty="0" smtClean="0"/>
              <a:t>Text Here</a:t>
            </a:r>
            <a:endParaRPr lang="en-US" dirty="0"/>
          </a:p>
        </p:txBody>
      </p:sp>
      <p:sp>
        <p:nvSpPr>
          <p:cNvPr id="33" name="テキスト プレースホルダー 5"/>
          <p:cNvSpPr>
            <a:spLocks noGrp="1"/>
          </p:cNvSpPr>
          <p:nvPr>
            <p:ph type="body" sz="quarter" idx="23" hasCustomPrompt="1"/>
          </p:nvPr>
        </p:nvSpPr>
        <p:spPr>
          <a:xfrm>
            <a:off x="12181626" y="7952259"/>
            <a:ext cx="4666436" cy="1583730"/>
          </a:xfrm>
        </p:spPr>
        <p:txBody>
          <a:bodyPr>
            <a:normAutofit/>
          </a:bodyPr>
          <a:lstStyle>
            <a:lvl1pPr algn="l">
              <a:defRPr sz="1800" baseline="0">
                <a:solidFill>
                  <a:srgbClr val="3B3B3B"/>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7452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par>
                          <p:cTn id="25" fill="hold">
                            <p:stCondLst>
                              <p:cond delay="1250"/>
                            </p:stCondLst>
                            <p:childTnLst>
                              <p:par>
                                <p:cTn id="26" presetID="2" presetClass="entr" presetSubtype="8" decel="100000" fill="hold" grpId="0"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par>
                          <p:cTn id="38" fill="hold">
                            <p:stCondLst>
                              <p:cond delay="2250"/>
                            </p:stCondLst>
                            <p:childTnLst>
                              <p:par>
                                <p:cTn id="39" presetID="2" presetClass="entr" presetSubtype="8" decel="100000" fill="hold" grpId="0" nodeType="afterEffect">
                                  <p:stCondLst>
                                    <p:cond delay="0"/>
                                  </p:stCondLst>
                                  <p:childTnLst>
                                    <p:set>
                                      <p:cBhvr>
                                        <p:cTn id="40" dur="1" fill="hold">
                                          <p:stCondLst>
                                            <p:cond delay="0"/>
                                          </p:stCondLst>
                                        </p:cTn>
                                        <p:tgtEl>
                                          <p:spTgt spid="29">
                                            <p:txEl>
                                              <p:pRg st="0" end="0"/>
                                            </p:txEl>
                                          </p:spTgt>
                                        </p:tgtEl>
                                        <p:attrNameLst>
                                          <p:attrName>style.visibility</p:attrName>
                                        </p:attrNameLst>
                                      </p:cBhvr>
                                      <p:to>
                                        <p:strVal val="visible"/>
                                      </p:to>
                                    </p:set>
                                    <p:anim calcmode="lin" valueType="num">
                                      <p:cBhvr additive="base">
                                        <p:cTn id="41"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9">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4" decel="100000" fill="hold" grpId="0" nodeType="with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 calcmode="lin" valueType="num">
                                      <p:cBhvr additive="base">
                                        <p:cTn id="4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750"/>
                            </p:stCondLst>
                            <p:childTnLst>
                              <p:par>
                                <p:cTn id="48" presetID="22" presetClass="entr" presetSubtype="4"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par>
                          <p:cTn id="51" fill="hold">
                            <p:stCondLst>
                              <p:cond delay="3250"/>
                            </p:stCondLst>
                            <p:childTnLst>
                              <p:par>
                                <p:cTn id="52" presetID="2" presetClass="entr" presetSubtype="8" decel="100000" fill="hold" grpId="0" nodeType="afterEffect">
                                  <p:stCondLst>
                                    <p:cond delay="0"/>
                                  </p:stCondLst>
                                  <p:childTnLst>
                                    <p:set>
                                      <p:cBhvr>
                                        <p:cTn id="53" dur="1" fill="hold">
                                          <p:stCondLst>
                                            <p:cond delay="0"/>
                                          </p:stCondLst>
                                        </p:cTn>
                                        <p:tgtEl>
                                          <p:spTgt spid="32">
                                            <p:txEl>
                                              <p:pRg st="0" end="0"/>
                                            </p:txEl>
                                          </p:spTgt>
                                        </p:tgtEl>
                                        <p:attrNameLst>
                                          <p:attrName>style.visibility</p:attrName>
                                        </p:attrNameLst>
                                      </p:cBhvr>
                                      <p:to>
                                        <p:strVal val="visible"/>
                                      </p:to>
                                    </p:set>
                                    <p:anim calcmode="lin" valueType="num">
                                      <p:cBhvr additive="base">
                                        <p:cTn id="54"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2">
                                            <p:txEl>
                                              <p:pRg st="0" end="0"/>
                                            </p:txEl>
                                          </p:spTgt>
                                        </p:tgtEl>
                                        <p:attrNameLst>
                                          <p:attrName>ppt_y</p:attrName>
                                        </p:attrNameLst>
                                      </p:cBhvr>
                                      <p:tavLst>
                                        <p:tav tm="0">
                                          <p:val>
                                            <p:strVal val="#ppt_y"/>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3">
                                            <p:txEl>
                                              <p:pRg st="0" end="0"/>
                                            </p:txEl>
                                          </p:spTgt>
                                        </p:tgtEl>
                                        <p:attrNameLst>
                                          <p:attrName>style.visibility</p:attrName>
                                        </p:attrNameLst>
                                      </p:cBhvr>
                                      <p:to>
                                        <p:strVal val="visible"/>
                                      </p:to>
                                    </p:set>
                                    <p:anim calcmode="lin" valueType="num">
                                      <p:cBhvr additive="base">
                                        <p:cTn id="5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0" grpId="0" animBg="1"/>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build="p">
        <p:tmplLst>
          <p:tmpl lvl="1">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4"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animBg="1"/>
      <p:bldP spid="32" grpId="0" build="p">
        <p:tmplLst>
          <p:tmpl lvl="1">
            <p:tnLst>
              <p:par>
                <p:cTn presetID="2" presetClass="entr" presetSubtype="8"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 Big Text">
    <p:spTree>
      <p:nvGrpSpPr>
        <p:cNvPr id="1" name=""/>
        <p:cNvGrpSpPr/>
        <p:nvPr/>
      </p:nvGrpSpPr>
      <p:grpSpPr>
        <a:xfrm>
          <a:off x="0" y="0"/>
          <a:ext cx="0" cy="0"/>
          <a:chOff x="0" y="0"/>
          <a:chExt cx="0" cy="0"/>
        </a:xfrm>
      </p:grpSpPr>
      <p:sp>
        <p:nvSpPr>
          <p:cNvPr id="9" name="対角する 2 つの角を切り取った四角形 8"/>
          <p:cNvSpPr/>
          <p:nvPr userDrawn="1"/>
        </p:nvSpPr>
        <p:spPr>
          <a:xfrm rot="120000">
            <a:off x="1731029" y="779087"/>
            <a:ext cx="7096318" cy="8643361"/>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対角する 2 つの角を切り取った四角形 9"/>
          <p:cNvSpPr/>
          <p:nvPr userDrawn="1"/>
        </p:nvSpPr>
        <p:spPr>
          <a:xfrm rot="21233286">
            <a:off x="798193" y="1050071"/>
            <a:ext cx="7096318" cy="8643361"/>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図プレースホルダー 6"/>
          <p:cNvSpPr>
            <a:spLocks noGrp="1"/>
          </p:cNvSpPr>
          <p:nvPr>
            <p:ph type="pic" sz="quarter" idx="15" hasCustomPrompt="1"/>
          </p:nvPr>
        </p:nvSpPr>
        <p:spPr>
          <a:xfrm rot="21423148">
            <a:off x="1245653" y="824274"/>
            <a:ext cx="7096115" cy="8498662"/>
          </a:xfrm>
          <a:prstGeom prst="snip2DiagRect">
            <a:avLst/>
          </a:prstGeom>
          <a:solidFill>
            <a:schemeClr val="bg1"/>
          </a:solidFill>
          <a:effectLst/>
        </p:spPr>
        <p:txBody>
          <a:bodyPr>
            <a:normAutofit/>
          </a:bodyPr>
          <a:lstStyle>
            <a:lvl1pPr>
              <a:defRPr sz="2000" baseline="0"/>
            </a:lvl1pPr>
          </a:lstStyle>
          <a:p>
            <a:r>
              <a:rPr lang="en-US" dirty="0" smtClean="0"/>
              <a:t>Add Image</a:t>
            </a:r>
            <a:endParaRPr lang="en-US" dirty="0"/>
          </a:p>
        </p:txBody>
      </p:sp>
      <p:sp>
        <p:nvSpPr>
          <p:cNvPr id="12" name="タイトル 1"/>
          <p:cNvSpPr>
            <a:spLocks noGrp="1"/>
          </p:cNvSpPr>
          <p:nvPr>
            <p:ph type="ctrTitle" hasCustomPrompt="1"/>
          </p:nvPr>
        </p:nvSpPr>
        <p:spPr>
          <a:xfrm>
            <a:off x="9144000" y="1615108"/>
            <a:ext cx="8136110" cy="7488832"/>
          </a:xfrm>
        </p:spPr>
        <p:txBody>
          <a:bodyPr anchor="ctr">
            <a:noAutofit/>
          </a:bodyPr>
          <a:lstStyle>
            <a:lvl1pPr algn="l">
              <a:lnSpc>
                <a:spcPts val="12000"/>
              </a:lnSpc>
              <a:defRPr sz="15000" baseline="0"/>
            </a:lvl1pPr>
          </a:lstStyle>
          <a:p>
            <a:r>
              <a:rPr lang="en-US" altLang="ja-JP" dirty="0" smtClean="0"/>
              <a:t>TEXT</a:t>
            </a:r>
            <a:br>
              <a:rPr lang="en-US" altLang="ja-JP" dirty="0" smtClean="0"/>
            </a:br>
            <a:r>
              <a:rPr lang="en-US" altLang="ja-JP" dirty="0" smtClean="0"/>
              <a:t>HERE</a:t>
            </a:r>
            <a:endParaRPr lang="en-US" dirty="0"/>
          </a:p>
        </p:txBody>
      </p:sp>
    </p:spTree>
    <p:extLst>
      <p:ext uri="{BB962C8B-B14F-4D97-AF65-F5344CB8AC3E}">
        <p14:creationId xmlns:p14="http://schemas.microsoft.com/office/powerpoint/2010/main" val="154685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3" decel="78000" fill="hold" grpId="0" nodeType="afterEffect">
                                  <p:stCondLst>
                                    <p:cond delay="0"/>
                                  </p:stCondLst>
                                  <p:iterate type="wd">
                                    <p:tmPct val="10000"/>
                                  </p:iterate>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 Sub Text">
    <p:spTree>
      <p:nvGrpSpPr>
        <p:cNvPr id="1" name=""/>
        <p:cNvGrpSpPr/>
        <p:nvPr/>
      </p:nvGrpSpPr>
      <p:grpSpPr>
        <a:xfrm>
          <a:off x="0" y="0"/>
          <a:ext cx="0" cy="0"/>
          <a:chOff x="0" y="0"/>
          <a:chExt cx="0" cy="0"/>
        </a:xfrm>
      </p:grpSpPr>
      <p:sp>
        <p:nvSpPr>
          <p:cNvPr id="7" name="対角する 2 つの角を切り取った四角形 6"/>
          <p:cNvSpPr/>
          <p:nvPr userDrawn="1"/>
        </p:nvSpPr>
        <p:spPr>
          <a:xfrm rot="21041973">
            <a:off x="8555980" y="3880869"/>
            <a:ext cx="648072" cy="648072"/>
          </a:xfrm>
          <a:prstGeom prst="snip2Diag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タイトル 1"/>
          <p:cNvSpPr>
            <a:spLocks noGrp="1"/>
          </p:cNvSpPr>
          <p:nvPr>
            <p:ph type="ctrTitle" hasCustomPrompt="1"/>
          </p:nvPr>
        </p:nvSpPr>
        <p:spPr>
          <a:xfrm>
            <a:off x="574254" y="4279404"/>
            <a:ext cx="8136110" cy="2232248"/>
          </a:xfrm>
        </p:spPr>
        <p:txBody>
          <a:bodyPr anchor="ctr">
            <a:noAutofit/>
          </a:bodyPr>
          <a:lstStyle>
            <a:lvl1pPr algn="r">
              <a:lnSpc>
                <a:spcPts val="12000"/>
              </a:lnSpc>
              <a:defRPr sz="15000" baseline="0"/>
            </a:lvl1pPr>
          </a:lstStyle>
          <a:p>
            <a:r>
              <a:rPr lang="en-US" altLang="ja-JP" dirty="0" smtClean="0"/>
              <a:t>WORD HERE</a:t>
            </a:r>
            <a:endParaRPr lang="en-US" dirty="0"/>
          </a:p>
        </p:txBody>
      </p:sp>
      <p:sp>
        <p:nvSpPr>
          <p:cNvPr id="2" name="対角する 2 つの角を切り取った四角形 1"/>
          <p:cNvSpPr/>
          <p:nvPr userDrawn="1"/>
        </p:nvSpPr>
        <p:spPr>
          <a:xfrm rot="20332808">
            <a:off x="8449168" y="3798331"/>
            <a:ext cx="648072" cy="648072"/>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サブタイトル 2"/>
          <p:cNvSpPr>
            <a:spLocks noGrp="1"/>
          </p:cNvSpPr>
          <p:nvPr>
            <p:ph type="subTitle" idx="1" hasCustomPrompt="1"/>
          </p:nvPr>
        </p:nvSpPr>
        <p:spPr>
          <a:xfrm>
            <a:off x="8880016" y="4351412"/>
            <a:ext cx="8250940" cy="1512168"/>
          </a:xfrm>
        </p:spPr>
        <p:txBody>
          <a:bodyPr anchor="ctr">
            <a:noAutofit/>
          </a:bodyPr>
          <a:lstStyle>
            <a:lvl1pPr marL="0" indent="0" algn="l">
              <a:lnSpc>
                <a:spcPts val="3000"/>
              </a:lnSpc>
              <a:buNone/>
              <a:defRPr sz="2400" i="0" baseline="0">
                <a:solidFill>
                  <a:srgbClr val="525252"/>
                </a:solidFill>
                <a:latin typeface="+mn-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053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7800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 fill="hold"/>
                                        <p:tgtEl>
                                          <p:spTgt spid="12"/>
                                        </p:tgtEl>
                                        <p:attrNameLst>
                                          <p:attrName>ppt_x</p:attrName>
                                        </p:attrNameLst>
                                      </p:cBhvr>
                                      <p:tavLst>
                                        <p:tav tm="0">
                                          <p:val>
                                            <p:strVal val="0-#ppt_w/2"/>
                                          </p:val>
                                        </p:tav>
                                        <p:tav tm="100000">
                                          <p:val>
                                            <p:strVal val="#ppt_x"/>
                                          </p:val>
                                        </p:tav>
                                      </p:tavLst>
                                    </p:anim>
                                    <p:anim calcmode="lin" valueType="num">
                                      <p:cBhvr additive="base">
                                        <p:cTn id="8" dur="3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10"/>
                            </p:stCondLst>
                            <p:childTnLst>
                              <p:par>
                                <p:cTn id="10" presetID="2" presetClass="entr" presetSubtype="9"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10"/>
                            </p:stCondLst>
                            <p:childTnLst>
                              <p:par>
                                <p:cTn id="19" presetID="2" presetClass="entr" presetSubtype="2" decel="64000"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additive="base">
                                        <p:cTn id="21"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2" grpId="0" animBg="1"/>
      <p:bldP spid="8" grpId="0" build="p">
        <p:tmplLst>
          <p:tmpl lvl="1">
            <p:tnLst>
              <p:par>
                <p:cTn presetID="2" presetClass="entr" presetSubtype="2" decel="64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nank You">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2302446" y="5719564"/>
            <a:ext cx="13681520" cy="1584176"/>
          </a:xfrm>
        </p:spPr>
        <p:txBody>
          <a:bodyPr>
            <a:noAutofit/>
          </a:bodyPr>
          <a:lstStyle>
            <a:lvl1pPr marL="0" indent="0" algn="ctr">
              <a:lnSpc>
                <a:spcPts val="3000"/>
              </a:lnSpc>
              <a:buNone/>
              <a:defRPr sz="3600" i="0" baseline="0">
                <a:solidFill>
                  <a:schemeClr val="accent1"/>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2645" y="4947478"/>
            <a:ext cx="12313369" cy="856887"/>
          </a:xfrm>
          <a:prstGeom prst="rect">
            <a:avLst/>
          </a:prstGeom>
        </p:spPr>
      </p:pic>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8430" y="4475196"/>
            <a:ext cx="11019680" cy="1368152"/>
          </a:xfrm>
          <a:prstGeom prst="rect">
            <a:avLst/>
          </a:prstGeom>
        </p:spPr>
      </p:pic>
      <p:sp>
        <p:nvSpPr>
          <p:cNvPr id="2" name="タイトル 1"/>
          <p:cNvSpPr>
            <a:spLocks noGrp="1"/>
          </p:cNvSpPr>
          <p:nvPr>
            <p:ph type="ctrTitle" hasCustomPrompt="1"/>
          </p:nvPr>
        </p:nvSpPr>
        <p:spPr>
          <a:xfrm>
            <a:off x="2955656" y="4207396"/>
            <a:ext cx="12380238" cy="1401766"/>
          </a:xfrm>
        </p:spPr>
        <p:txBody>
          <a:bodyPr anchor="b">
            <a:noAutofit/>
          </a:bodyPr>
          <a:lstStyle>
            <a:lvl1pPr algn="ctr">
              <a:lnSpc>
                <a:spcPts val="9000"/>
              </a:lnSpc>
              <a:defRPr sz="9600"/>
            </a:lvl1pPr>
          </a:lstStyle>
          <a:p>
            <a:r>
              <a:rPr lang="en-US" altLang="ja-JP" dirty="0" smtClean="0"/>
              <a:t>Presentation Title Here</a:t>
            </a:r>
            <a:endParaRPr lang="en-US" dirty="0"/>
          </a:p>
        </p:txBody>
      </p:sp>
      <p:sp>
        <p:nvSpPr>
          <p:cNvPr id="8" name="テキスト プレースホルダー 5"/>
          <p:cNvSpPr>
            <a:spLocks noGrp="1"/>
          </p:cNvSpPr>
          <p:nvPr>
            <p:ph type="body" sz="quarter" idx="16" hasCustomPrompt="1"/>
          </p:nvPr>
        </p:nvSpPr>
        <p:spPr>
          <a:xfrm>
            <a:off x="2559156" y="8527876"/>
            <a:ext cx="13136778" cy="1381808"/>
          </a:xfrm>
        </p:spPr>
        <p:txBody>
          <a:bodyPr anchor="b">
            <a:normAutofit/>
          </a:bodyPr>
          <a:lstStyle>
            <a:lvl1pPr algn="ctr">
              <a:defRPr sz="2000" baseline="0">
                <a:solidFill>
                  <a:schemeClr val="tx2"/>
                </a:solidFill>
                <a:latin typeface="+mn-lt"/>
                <a:ea typeface="Open Sans Light" panose="020B0306030504020204" pitchFamily="34" charset="0"/>
                <a:cs typeface="Open Sans Light" panose="020B0306030504020204"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290963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decel="100000" fill="hold" grpId="0" nodeType="after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P spid="2"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5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uge Image">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5" name="テキスト プレースホルダー 3"/>
          <p:cNvSpPr>
            <a:spLocks noGrp="1"/>
          </p:cNvSpPr>
          <p:nvPr>
            <p:ph type="body" sz="quarter" idx="12" hasCustomPrompt="1"/>
          </p:nvPr>
        </p:nvSpPr>
        <p:spPr>
          <a:xfrm rot="21420572">
            <a:off x="933848" y="7951862"/>
            <a:ext cx="9144570" cy="1440209"/>
          </a:xfrm>
          <a:prstGeom prst="snip2DiagRect">
            <a:avLst/>
          </a:prstGeom>
          <a:solidFill>
            <a:schemeClr val="accent2">
              <a:alpha val="40000"/>
            </a:schemeClr>
          </a:solidFill>
        </p:spPr>
        <p:txBody>
          <a:bodyPr anchor="ctr">
            <a:noAutofit/>
          </a:bodyPr>
          <a:lstStyle>
            <a:lvl1pPr>
              <a:defRPr sz="8000" baseline="0">
                <a:latin typeface="+mj-lt"/>
              </a:defRPr>
            </a:lvl1pPr>
          </a:lstStyle>
          <a:p>
            <a:pPr lvl="0"/>
            <a:r>
              <a:rPr lang="en-US" altLang="ja-JP" dirty="0" smtClean="0"/>
              <a:t> </a:t>
            </a:r>
            <a:endParaRPr lang="ja-JP" altLang="en-US" dirty="0" smtClean="0"/>
          </a:p>
        </p:txBody>
      </p:sp>
      <p:sp>
        <p:nvSpPr>
          <p:cNvPr id="4" name="テキスト プレースホルダー 3"/>
          <p:cNvSpPr>
            <a:spLocks noGrp="1"/>
          </p:cNvSpPr>
          <p:nvPr>
            <p:ph type="body" sz="quarter" idx="11" hasCustomPrompt="1"/>
          </p:nvPr>
        </p:nvSpPr>
        <p:spPr>
          <a:xfrm>
            <a:off x="646262" y="7807796"/>
            <a:ext cx="9144570" cy="1440209"/>
          </a:xfrm>
          <a:prstGeom prst="snip2DiagRect">
            <a:avLst/>
          </a:prstGeom>
          <a:solidFill>
            <a:schemeClr val="accent1">
              <a:alpha val="40000"/>
            </a:schemeClr>
          </a:solidFill>
        </p:spPr>
        <p:txBody>
          <a:bodyPr anchor="ctr">
            <a:noAutofit/>
          </a:bodyPr>
          <a:lstStyle>
            <a:lvl1pPr algn="l">
              <a:defRPr sz="8000" baseline="0">
                <a:solidFill>
                  <a:schemeClr val="bg1"/>
                </a:solidFill>
                <a:latin typeface="+mj-lt"/>
              </a:defRPr>
            </a:lvl1pPr>
          </a:lstStyle>
          <a:p>
            <a:pPr lvl="0"/>
            <a:r>
              <a:rPr lang="en-US" altLang="ja-JP" dirty="0" smtClean="0"/>
              <a:t>TEXT HERE</a:t>
            </a:r>
            <a:endParaRPr lang="ja-JP" altLang="en-US" dirty="0" smtClean="0"/>
          </a:p>
        </p:txBody>
      </p:sp>
    </p:spTree>
    <p:extLst>
      <p:ext uri="{BB962C8B-B14F-4D97-AF65-F5344CB8AC3E}">
        <p14:creationId xmlns:p14="http://schemas.microsoft.com/office/powerpoint/2010/main" val="38830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6" decel="10000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 calcmode="lin" valueType="num">
                                      <p:cBhvr additive="base">
                                        <p:cTn id="10"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11" dur="500" fill="hold"/>
                                        <p:tgtEl>
                                          <p:spTgt spid="5">
                                            <p:bg/>
                                          </p:spTgt>
                                        </p:tgtEl>
                                        <p:attrNameLst>
                                          <p:attrName>ppt_y</p:attrName>
                                        </p:attrNameLst>
                                      </p:cBhvr>
                                      <p:tavLst>
                                        <p:tav tm="0">
                                          <p:val>
                                            <p:strVal val="1+#ppt_h/2"/>
                                          </p:val>
                                        </p:tav>
                                        <p:tav tm="100000">
                                          <p:val>
                                            <p:strVal val="#ppt_y"/>
                                          </p:val>
                                        </p:tav>
                                      </p:tavLst>
                                    </p:anim>
                                  </p:childTnLst>
                                </p:cTn>
                              </p:par>
                              <p:par>
                                <p:cTn id="12" presetID="2" presetClass="entr" presetSubtype="6" decel="10000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3" decel="100000" fill="hold" grpId="0" nodeType="withEffect">
                                  <p:stCondLst>
                                    <p:cond delay="0"/>
                                  </p:stCondLst>
                                  <p:childTnLst>
                                    <p:set>
                                      <p:cBhvr>
                                        <p:cTn id="17" dur="1" fill="hold">
                                          <p:stCondLst>
                                            <p:cond delay="0"/>
                                          </p:stCondLst>
                                        </p:cTn>
                                        <p:tgtEl>
                                          <p:spTgt spid="4">
                                            <p:bg/>
                                          </p:spTgt>
                                        </p:tgtEl>
                                        <p:attrNameLst>
                                          <p:attrName>style.visibility</p:attrName>
                                        </p:attrNameLst>
                                      </p:cBhvr>
                                      <p:to>
                                        <p:strVal val="visible"/>
                                      </p:to>
                                    </p:set>
                                    <p:anim calcmode="lin" valueType="num">
                                      <p:cBhvr additive="base">
                                        <p:cTn id="18" dur="500" fill="hold"/>
                                        <p:tgtEl>
                                          <p:spTgt spid="4">
                                            <p:bg/>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bg/>
                                          </p:spTgt>
                                        </p:tgtEl>
                                        <p:attrNameLst>
                                          <p:attrName>ppt_y</p:attrName>
                                        </p:attrNameLst>
                                      </p:cBhvr>
                                      <p:tavLst>
                                        <p:tav tm="0">
                                          <p:val>
                                            <p:strVal val="0-#ppt_h/2"/>
                                          </p:val>
                                        </p:tav>
                                        <p:tav tm="100000">
                                          <p:val>
                                            <p:strVal val="#ppt_y"/>
                                          </p:val>
                                        </p:tav>
                                      </p:tavLst>
                                    </p:anim>
                                  </p:childTnLst>
                                </p:cTn>
                              </p:par>
                              <p:par>
                                <p:cTn id="20" presetID="2" presetClass="entr" presetSubtype="3" decel="100000"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animBg="1">
        <p:tmplLst>
          <p:tmpl>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 lvl="1">
            <p:tnLst>
              <p:par>
                <p:cTn presetID="2" presetClass="entr" presetSubtype="6"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4" grpId="0" build="p" animBg="1">
        <p:tmplLst>
          <p:tmpl>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3"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uge Image - Huge Text 2">
    <p:spTree>
      <p:nvGrpSpPr>
        <p:cNvPr id="1" name=""/>
        <p:cNvGrpSpPr/>
        <p:nvPr/>
      </p:nvGrpSpPr>
      <p:grpSpPr>
        <a:xfrm>
          <a:off x="0" y="0"/>
          <a:ext cx="0" cy="0"/>
          <a:chOff x="0" y="0"/>
          <a:chExt cx="0" cy="0"/>
        </a:xfrm>
      </p:grpSpPr>
      <p:sp>
        <p:nvSpPr>
          <p:cNvPr id="3" name="図プレースホルダー 2"/>
          <p:cNvSpPr>
            <a:spLocks noGrp="1"/>
          </p:cNvSpPr>
          <p:nvPr>
            <p:ph type="pic" sz="quarter" idx="10" hasCustomPrompt="1"/>
          </p:nvPr>
        </p:nvSpPr>
        <p:spPr>
          <a:xfrm>
            <a:off x="0" y="0"/>
            <a:ext cx="18286413" cy="10287000"/>
          </a:xfrm>
        </p:spPr>
        <p:txBody>
          <a:bodyPr/>
          <a:lstStyle>
            <a:lvl1pPr>
              <a:defRPr/>
            </a:lvl1pPr>
          </a:lstStyle>
          <a:p>
            <a:r>
              <a:rPr lang="en-US" dirty="0" smtClean="0"/>
              <a:t>Add Image</a:t>
            </a:r>
            <a:endParaRPr lang="en-US" dirty="0"/>
          </a:p>
        </p:txBody>
      </p:sp>
      <p:sp>
        <p:nvSpPr>
          <p:cNvPr id="4" name="テキスト プレースホルダー 3"/>
          <p:cNvSpPr>
            <a:spLocks noGrp="1"/>
          </p:cNvSpPr>
          <p:nvPr>
            <p:ph type="body" sz="quarter" idx="11" hasCustomPrompt="1"/>
          </p:nvPr>
        </p:nvSpPr>
        <p:spPr>
          <a:xfrm>
            <a:off x="-571" y="5791572"/>
            <a:ext cx="18286983" cy="2736303"/>
          </a:xfrm>
          <a:prstGeom prst="rect">
            <a:avLst/>
          </a:prstGeom>
          <a:solidFill>
            <a:schemeClr val="accent1">
              <a:alpha val="40000"/>
            </a:schemeClr>
          </a:solidFill>
        </p:spPr>
        <p:txBody>
          <a:bodyPr anchor="ctr">
            <a:noAutofit/>
          </a:bodyPr>
          <a:lstStyle>
            <a:lvl1pPr algn="ctr">
              <a:defRPr sz="8000" baseline="0">
                <a:solidFill>
                  <a:schemeClr val="bg1"/>
                </a:solidFill>
                <a:latin typeface="+mj-lt"/>
              </a:defRPr>
            </a:lvl1pPr>
          </a:lstStyle>
          <a:p>
            <a:pPr lvl="0"/>
            <a:r>
              <a:rPr lang="en-US" altLang="ja-JP" dirty="0" smtClean="0"/>
              <a:t> </a:t>
            </a:r>
            <a:endParaRPr lang="ja-JP" altLang="en-US" dirty="0" smtClean="0"/>
          </a:p>
        </p:txBody>
      </p:sp>
      <p:sp>
        <p:nvSpPr>
          <p:cNvPr id="6" name="タイトル 1"/>
          <p:cNvSpPr>
            <a:spLocks noGrp="1"/>
          </p:cNvSpPr>
          <p:nvPr>
            <p:ph type="ctrTitle" hasCustomPrompt="1"/>
          </p:nvPr>
        </p:nvSpPr>
        <p:spPr>
          <a:xfrm>
            <a:off x="502246" y="6151612"/>
            <a:ext cx="17209912" cy="1872208"/>
          </a:xfrm>
        </p:spPr>
        <p:txBody>
          <a:bodyPr anchor="b">
            <a:noAutofit/>
          </a:bodyPr>
          <a:lstStyle>
            <a:lvl1pPr algn="ctr">
              <a:lnSpc>
                <a:spcPts val="12000"/>
              </a:lnSpc>
              <a:defRPr sz="15000" baseline="0">
                <a:solidFill>
                  <a:schemeClr val="bg1"/>
                </a:solidFill>
                <a:effectLst/>
              </a:defRPr>
            </a:lvl1pPr>
          </a:lstStyle>
          <a:p>
            <a:r>
              <a:rPr lang="en-US" altLang="ja-JP" dirty="0" smtClean="0"/>
              <a:t>TEXT HERE</a:t>
            </a:r>
            <a:endParaRPr lang="en-US" dirty="0"/>
          </a:p>
        </p:txBody>
      </p:sp>
      <p:sp>
        <p:nvSpPr>
          <p:cNvPr id="7" name="サブタイトル 2"/>
          <p:cNvSpPr>
            <a:spLocks noGrp="1"/>
          </p:cNvSpPr>
          <p:nvPr>
            <p:ph type="subTitle" idx="1" hasCustomPrompt="1"/>
          </p:nvPr>
        </p:nvSpPr>
        <p:spPr>
          <a:xfrm>
            <a:off x="502246" y="7735788"/>
            <a:ext cx="17209912" cy="648072"/>
          </a:xfrm>
        </p:spPr>
        <p:txBody>
          <a:bodyPr anchor="ctr">
            <a:noAutofit/>
          </a:bodyPr>
          <a:lstStyle>
            <a:lvl1pPr marL="0" indent="0" algn="ctr">
              <a:lnSpc>
                <a:spcPts val="3000"/>
              </a:lnSpc>
              <a:buNone/>
              <a:defRPr sz="4000" i="0" baseline="0">
                <a:solidFill>
                  <a:schemeClr val="bg1"/>
                </a:solidFill>
                <a:effectLst/>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60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fade">
                                      <p:cBhvr>
                                        <p:cTn id="11" dur="500"/>
                                        <p:tgtEl>
                                          <p:spTgt spid="4">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2" presetClass="entr" presetSubtype="9" decel="78000" fill="hold" grpId="0" nodeType="withEffect">
                                  <p:stCondLst>
                                    <p:cond delay="0"/>
                                  </p:stCondLst>
                                  <p:iterate type="wd">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2" decel="64000" fill="hold" grpId="0" nodeType="withEffect">
                                  <p:stCondLst>
                                    <p:cond delay="25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additive="base">
                                        <p:cTn id="22"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animBg="1">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6" grpId="0"/>
      <p:bldP spid="7" grpId="0" build="p">
        <p:tmplLst>
          <p:tmpl lvl="1">
            <p:tnLst>
              <p:par>
                <p:cTn presetID="2" presetClass="entr" presetSubtype="2" decel="64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theme" Target="../theme/theme2.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91" r:id="rId3"/>
    <p:sldLayoutId id="2147483694" r:id="rId4"/>
    <p:sldLayoutId id="2147483712" r:id="rId5"/>
    <p:sldLayoutId id="2147483720" r:id="rId6"/>
    <p:sldLayoutId id="2147483698" r:id="rId7"/>
    <p:sldLayoutId id="2147483701" r:id="rId8"/>
    <p:sldLayoutId id="2147483719"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15" name="フッター プレースホルダー 3"/>
          <p:cNvSpPr txBox="1">
            <a:spLocks/>
          </p:cNvSpPr>
          <p:nvPr userDrawn="1"/>
        </p:nvSpPr>
        <p:spPr>
          <a:xfrm>
            <a:off x="934295" y="9607996"/>
            <a:ext cx="16417823" cy="547688"/>
          </a:xfrm>
          <a:prstGeom prst="rect">
            <a:avLst/>
          </a:prstGeom>
        </p:spPr>
        <p:txBody>
          <a:bodyPr/>
          <a:lstStyle>
            <a:defPPr>
              <a:defRPr lang="en-US"/>
            </a:defPPr>
            <a:lvl1pPr marL="0" algn="l" defTabSz="1632753" rtl="0" eaLnBrk="1" latinLnBrk="0" hangingPunct="1">
              <a:defRPr sz="3200" kern="1200">
                <a:solidFill>
                  <a:schemeClr val="tx1"/>
                </a:solidFill>
                <a:latin typeface="Aleo-LightItalic" pitchFamily="34" charset="0"/>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ctr"/>
            <a:r>
              <a:rPr lang="en-US" dirty="0" smtClean="0">
                <a:solidFill>
                  <a:schemeClr val="tx1">
                    <a:lumMod val="60000"/>
                    <a:lumOff val="40000"/>
                  </a:schemeClr>
                </a:solidFill>
                <a:latin typeface="+mj-lt"/>
              </a:rPr>
              <a:t>The Power of PowerPoint - thepopp.com</a:t>
            </a:r>
            <a:endParaRPr lang="en-US" dirty="0">
              <a:solidFill>
                <a:schemeClr val="tx1">
                  <a:lumMod val="60000"/>
                  <a:lumOff val="40000"/>
                </a:schemeClr>
              </a:solidFill>
              <a:latin typeface="+mj-lt"/>
            </a:endParaRPr>
          </a:p>
        </p:txBody>
      </p:sp>
      <p:sp>
        <p:nvSpPr>
          <p:cNvPr id="12" name="対角する 2 つの角を切り取った四角形 11"/>
          <p:cNvSpPr/>
          <p:nvPr userDrawn="1"/>
        </p:nvSpPr>
        <p:spPr>
          <a:xfrm rot="21054230">
            <a:off x="17745188" y="9711705"/>
            <a:ext cx="1443653" cy="144365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対角する 2 つの角を切り取った四角形 12"/>
          <p:cNvSpPr/>
          <p:nvPr userDrawn="1"/>
        </p:nvSpPr>
        <p:spPr>
          <a:xfrm rot="21226749">
            <a:off x="-791938" y="9746559"/>
            <a:ext cx="1443653" cy="144365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対角する 2 つの角を切り取った四角形 13"/>
          <p:cNvSpPr/>
          <p:nvPr userDrawn="1"/>
        </p:nvSpPr>
        <p:spPr>
          <a:xfrm rot="21054230">
            <a:off x="-976892" y="-872143"/>
            <a:ext cx="1443653" cy="1443653"/>
          </a:xfrm>
          <a:prstGeom prst="snip2DiagRect">
            <a:avLst/>
          </a:prstGeom>
          <a:solidFill>
            <a:srgbClr val="02B8A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対角する 2 つの角を切り取った四角形 15"/>
          <p:cNvSpPr/>
          <p:nvPr userDrawn="1"/>
        </p:nvSpPr>
        <p:spPr>
          <a:xfrm rot="21226749">
            <a:off x="17714118" y="-926639"/>
            <a:ext cx="1443653" cy="1443653"/>
          </a:xfrm>
          <a:prstGeom prst="snip2DiagRect">
            <a:avLst/>
          </a:prstGeom>
          <a:solidFill>
            <a:srgbClr val="BBFF3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55" r:id="rId1"/>
    <p:sldLayoutId id="2147483695" r:id="rId2"/>
    <p:sldLayoutId id="2147483714" r:id="rId3"/>
    <p:sldLayoutId id="2147483716" r:id="rId4"/>
    <p:sldLayoutId id="2147483707" r:id="rId5"/>
    <p:sldLayoutId id="2147483685" r:id="rId6"/>
    <p:sldLayoutId id="2147483696" r:id="rId7"/>
    <p:sldLayoutId id="2147483699" r:id="rId8"/>
    <p:sldLayoutId id="2147483722" r:id="rId9"/>
    <p:sldLayoutId id="2147483710" r:id="rId10"/>
    <p:sldLayoutId id="2147483702" r:id="rId11"/>
    <p:sldLayoutId id="2147483700" r:id="rId12"/>
    <p:sldLayoutId id="2147483704" r:id="rId13"/>
    <p:sldLayoutId id="2147483686" r:id="rId14"/>
    <p:sldLayoutId id="2147483687" r:id="rId15"/>
    <p:sldLayoutId id="2147483689" r:id="rId16"/>
    <p:sldLayoutId id="2147483690" r:id="rId17"/>
    <p:sldLayoutId id="2147483713" r:id="rId18"/>
    <p:sldLayoutId id="2147483705" r:id="rId19"/>
    <p:sldLayoutId id="2147483708" r:id="rId20"/>
    <p:sldLayoutId id="2147483709" r:id="rId21"/>
    <p:sldLayoutId id="2147483711" r:id="rId22"/>
    <p:sldLayoutId id="2147483693" r:id="rId23"/>
    <p:sldLayoutId id="2147483697" r:id="rId24"/>
    <p:sldLayoutId id="2147483715" r:id="rId2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13" grpId="0" animBg="1"/>
      <p:bldP spid="14" grpId="0" animBg="1"/>
      <p:bldP spid="16" grpId="0" animBg="1"/>
    </p:bld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sz="8900" dirty="0" smtClean="0">
                <a:solidFill>
                  <a:schemeClr val="accent1"/>
                </a:solidFill>
              </a:rPr>
              <a:t>FRAUD </a:t>
            </a:r>
            <a:r>
              <a:rPr lang="en-US" sz="8900" dirty="0" smtClean="0"/>
              <a:t>DETECTION</a:t>
            </a:r>
            <a:r>
              <a:rPr lang="en-US" dirty="0"/>
              <a:t/>
            </a:r>
            <a:br>
              <a:rPr lang="en-US" dirty="0"/>
            </a:br>
            <a:r>
              <a:rPr lang="en-US" sz="6700" dirty="0" smtClean="0"/>
              <a:t>in EXAM</a:t>
            </a:r>
            <a:endParaRPr lang="en-US" sz="6700" dirty="0"/>
          </a:p>
        </p:txBody>
      </p:sp>
      <p:sp>
        <p:nvSpPr>
          <p:cNvPr id="3" name="サブタイトル 2"/>
          <p:cNvSpPr>
            <a:spLocks noGrp="1"/>
          </p:cNvSpPr>
          <p:nvPr>
            <p:ph type="subTitle" idx="1"/>
          </p:nvPr>
        </p:nvSpPr>
        <p:spPr/>
        <p:txBody>
          <a:bodyPr>
            <a:normAutofit/>
          </a:bodyPr>
          <a:lstStyle/>
          <a:p>
            <a:r>
              <a:rPr lang="en-US" dirty="0" smtClean="0"/>
              <a:t>KELOMPOK 1 BigProV6</a:t>
            </a:r>
            <a:endParaRPr lang="en-US" dirty="0" smtClean="0"/>
          </a:p>
          <a:p>
            <a:r>
              <a:rPr lang="en-US" dirty="0" smtClean="0"/>
              <a:t>Politeknik Harapan Bersama</a:t>
            </a:r>
            <a:endParaRPr lang="en-US" dirty="0" smtClean="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1946">
        <p:fade/>
      </p:transition>
    </mc:Choice>
    <mc:Fallback xmlns="">
      <p:transition spd="med" advTm="194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5"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サブタイトル 6"/>
          <p:cNvSpPr>
            <a:spLocks noGrp="1"/>
          </p:cNvSpPr>
          <p:nvPr>
            <p:ph type="subTitle" idx="1"/>
          </p:nvPr>
        </p:nvSpPr>
        <p:spPr/>
        <p:txBody>
          <a:bodyPr/>
          <a:lstStyle/>
          <a:p>
            <a:r>
              <a:rPr lang="en-US" dirty="0" smtClean="0"/>
              <a:t>Any Questions?</a:t>
            </a:r>
            <a:endParaRPr lang="en-US" dirty="0"/>
          </a:p>
        </p:txBody>
      </p:sp>
      <p:sp>
        <p:nvSpPr>
          <p:cNvPr id="6" name="タイトル 5"/>
          <p:cNvSpPr>
            <a:spLocks noGrp="1"/>
          </p:cNvSpPr>
          <p:nvPr>
            <p:ph type="ctrTitle"/>
          </p:nvPr>
        </p:nvSpPr>
        <p:spPr/>
        <p:txBody>
          <a:bodyPr/>
          <a:lstStyle/>
          <a:p>
            <a:r>
              <a:rPr lang="en-US" dirty="0" smtClean="0"/>
              <a:t>Thank </a:t>
            </a:r>
            <a:r>
              <a:rPr lang="en-US" dirty="0" smtClean="0">
                <a:solidFill>
                  <a:schemeClr val="accent1"/>
                </a:solidFill>
              </a:rPr>
              <a:t>Y</a:t>
            </a:r>
            <a:r>
              <a:rPr lang="en-US" dirty="0" smtClean="0"/>
              <a:t>ou! </a:t>
            </a:r>
            <a:r>
              <a:rPr lang="en-US" dirty="0" smtClean="0">
                <a:sym typeface="Wingdings" panose="05000000000000000000" pitchFamily="2" charset="2"/>
              </a:rPr>
              <a:t></a:t>
            </a:r>
            <a:endParaRPr lang="en-US" dirty="0"/>
          </a:p>
        </p:txBody>
      </p:sp>
      <p:sp>
        <p:nvSpPr>
          <p:cNvPr id="8" name="テキスト プレースホルダー 7"/>
          <p:cNvSpPr>
            <a:spLocks noGrp="1"/>
          </p:cNvSpPr>
          <p:nvPr>
            <p:ph type="body" sz="quarter" idx="16"/>
          </p:nvPr>
        </p:nvSpPr>
        <p:spPr/>
        <p:txBody>
          <a:bodyPr/>
          <a:lstStyle/>
          <a:p>
            <a:r>
              <a:rPr lang="en-US" smtClean="0"/>
              <a:t>KELOMPOK 1</a:t>
            </a:r>
            <a:endParaRPr lang="en-US" dirty="0"/>
          </a:p>
        </p:txBody>
      </p:sp>
    </p:spTree>
    <p:extLst>
      <p:ext uri="{BB962C8B-B14F-4D97-AF65-F5344CB8AC3E}">
        <p14:creationId xmlns:p14="http://schemas.microsoft.com/office/powerpoint/2010/main" val="828367070"/>
      </p:ext>
    </p:extLst>
  </p:cSld>
  <p:clrMapOvr>
    <a:masterClrMapping/>
  </p:clrMapOvr>
  <p:transition spd="slow" advTm="5249">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dirty="0" smtClean="0"/>
              <a:t>Kelompok 1</a:t>
            </a:r>
            <a:endParaRPr lang="en-US" dirty="0"/>
          </a:p>
        </p:txBody>
      </p:sp>
      <p:sp>
        <p:nvSpPr>
          <p:cNvPr id="10" name="テキスト プレースホルダー 9"/>
          <p:cNvSpPr>
            <a:spLocks noGrp="1"/>
          </p:cNvSpPr>
          <p:nvPr>
            <p:ph type="body" sz="quarter" idx="13"/>
          </p:nvPr>
        </p:nvSpPr>
        <p:spPr/>
        <p:txBody>
          <a:bodyPr/>
          <a:lstStyle/>
          <a:p>
            <a:r>
              <a:rPr lang="en-US" dirty="0" smtClean="0"/>
              <a:t>Final BigProject Semester 6 !</a:t>
            </a:r>
            <a:endParaRPr lang="en-US" dirty="0"/>
          </a:p>
        </p:txBody>
      </p:sp>
      <p:sp>
        <p:nvSpPr>
          <p:cNvPr id="11" name="テキスト プレースホルダー 10"/>
          <p:cNvSpPr>
            <a:spLocks noGrp="1"/>
          </p:cNvSpPr>
          <p:nvPr>
            <p:ph type="body" sz="quarter" idx="14"/>
          </p:nvPr>
        </p:nvSpPr>
        <p:spPr/>
        <p:txBody>
          <a:bodyPr>
            <a:normAutofit/>
          </a:bodyPr>
          <a:lstStyle/>
          <a:p>
            <a:r>
              <a:rPr lang="en-US" sz="2800" dirty="0" smtClean="0">
                <a:cs typeface="Clear Sans Light" panose="020B0303030202020304" pitchFamily="34" charset="0"/>
              </a:rPr>
              <a:t>Kelompok : </a:t>
            </a:r>
          </a:p>
          <a:p>
            <a:endParaRPr lang="en-US" sz="2800" dirty="0" smtClean="0">
              <a:cs typeface="Clear Sans Light" panose="020B0303030202020304" pitchFamily="34" charset="0"/>
            </a:endParaRPr>
          </a:p>
          <a:p>
            <a:r>
              <a:rPr lang="en-US" sz="2800" dirty="0" smtClean="0">
                <a:cs typeface="Clear Sans Light" panose="020B0303030202020304" pitchFamily="34" charset="0"/>
              </a:rPr>
              <a:t>Garin Irsyad Choriri 6D</a:t>
            </a:r>
          </a:p>
          <a:p>
            <a:r>
              <a:rPr lang="en-US" sz="2800" dirty="0" smtClean="0">
                <a:cs typeface="Clear Sans Light" panose="020B0303030202020304" pitchFamily="34" charset="0"/>
              </a:rPr>
              <a:t>Nurul Arifiah Gunarsih 6B</a:t>
            </a:r>
            <a:endParaRPr lang="en-US" sz="2800" dirty="0">
              <a:cs typeface="Clear Sans Light" panose="020B0303030202020304" pitchFamily="34" charset="0"/>
            </a:endParaRPr>
          </a:p>
        </p:txBody>
      </p:sp>
      <p:sp>
        <p:nvSpPr>
          <p:cNvPr id="4" name="タイトル 3"/>
          <p:cNvSpPr>
            <a:spLocks noGrp="1"/>
          </p:cNvSpPr>
          <p:nvPr>
            <p:ph type="title"/>
          </p:nvPr>
        </p:nvSpPr>
        <p:spPr/>
        <p:txBody>
          <a:bodyPr/>
          <a:lstStyle/>
          <a:p>
            <a:r>
              <a:rPr lang="en-US" sz="7200" dirty="0" smtClean="0"/>
              <a:t>ASSALAMUALAIKUM</a:t>
            </a:r>
            <a:endParaRPr lang="en-US" sz="7200" dirty="0">
              <a:solidFill>
                <a:schemeClr val="accent1"/>
              </a:solidFill>
            </a:endParaRPr>
          </a:p>
        </p:txBody>
      </p:sp>
    </p:spTree>
    <p:extLst>
      <p:ext uri="{BB962C8B-B14F-4D97-AF65-F5344CB8AC3E}">
        <p14:creationId xmlns:p14="http://schemas.microsoft.com/office/powerpoint/2010/main" val="674869837"/>
      </p:ext>
    </p:extLst>
  </p:cSld>
  <p:clrMapOvr>
    <a:masterClrMapping/>
  </p:clrMapOvr>
  <p:transition spd="slow" advTm="2598">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normAutofit lnSpcReduction="10000"/>
          </a:bodyPr>
          <a:lstStyle/>
          <a:p>
            <a:pPr algn="just"/>
            <a:r>
              <a:rPr lang="en-US" dirty="0">
                <a:solidFill>
                  <a:schemeClr val="tx1"/>
                </a:solidFill>
              </a:rPr>
              <a:t>Kecurangan dalam akademik khususnya menyontek, merupakan permasalahan yang dapat ditemukan di semua tingkatan sekolah, mulai dari sekolah dasar bahkan hingga sekolah pascasarjana. Kecurangan ini dapat dilakukan secara individu ataupun kelompok, dapat dengan membuat catatan kecil ataupun bekerja sama dengan teman. Penelitian ini membahas mengenai deteksi object pada badan dengan menggunakan metode dinamis untuk mendeteksi beberapa gerakan badan dan kepala yang kuat kaitannya dengan gerakan yang sering digunakan saat menyontek, seperti kepala dan badan menghadap ke kanan, kiri, atas, maupun bawah. </a:t>
            </a:r>
            <a:endParaRPr lang="id-ID" dirty="0">
              <a:ln w="0"/>
              <a:solidFill>
                <a:schemeClr val="tx1"/>
              </a:solidFill>
              <a:effectLst>
                <a:outerShdw blurRad="38100" dist="19050" dir="2700000" algn="tl" rotWithShape="0">
                  <a:schemeClr val="dk1">
                    <a:alpha val="40000"/>
                  </a:schemeClr>
                </a:outerShdw>
              </a:effectLst>
            </a:endParaRPr>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noAutofit/>
          </a:bodyPr>
          <a:lstStyle/>
          <a:p>
            <a:r>
              <a:rPr lang="en-US" sz="3600" b="1" dirty="0" smtClean="0"/>
              <a:t>Latar Belakang </a:t>
            </a:r>
            <a:endParaRPr lang="en-US" sz="3600" dirty="0"/>
          </a:p>
        </p:txBody>
      </p:sp>
      <p:sp>
        <p:nvSpPr>
          <p:cNvPr id="10" name="スライド番号プレースホルダー 9"/>
          <p:cNvSpPr>
            <a:spLocks noGrp="1"/>
          </p:cNvSpPr>
          <p:nvPr>
            <p:ph type="sldNum" sz="quarter" idx="12"/>
          </p:nvPr>
        </p:nvSpPr>
        <p:spPr/>
        <p:txBody>
          <a:bodyPr/>
          <a:lstStyle/>
          <a:p>
            <a:r>
              <a:rPr lang="en-US" dirty="0" smtClean="0"/>
              <a:t>Kelompok 1</a:t>
            </a:r>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1437775437"/>
      </p:ext>
    </p:extLst>
  </p:cSld>
  <p:clrMapOvr>
    <a:masterClrMapping/>
  </p:clrMapOvr>
  <p:transition spd="slow" advTm="2794">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lstStyle/>
          <a:p>
            <a:r>
              <a:rPr lang="en-US" dirty="0"/>
              <a:t>Ide yang kita ambil dalam implementasi deep learning models nya yaitu pendeteksian gerak badan dan kepala yang akan terindikasi menyontek dalam sebuah ujian. Ketika Siswa/I </a:t>
            </a:r>
            <a:endParaRPr lang="en-US" dirty="0"/>
          </a:p>
          <a:p>
            <a:r>
              <a:rPr lang="en-US" dirty="0"/>
              <a:t>Melakukan pergerakan badan atau kepala maka system akan mendeteksi kecurangan.</a:t>
            </a:r>
            <a:endParaRPr lang="en-US" dirty="0"/>
          </a:p>
          <a:p>
            <a:r>
              <a:rPr lang="en-US" dirty="0"/>
              <a:t/>
            </a:r>
            <a:br>
              <a:rPr lang="en-US" dirty="0"/>
            </a:br>
            <a:endParaRPr lang="en-US" dirty="0"/>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noAutofit/>
          </a:bodyPr>
          <a:lstStyle/>
          <a:p>
            <a:r>
              <a:rPr lang="en-US" sz="4800" dirty="0"/>
              <a:t>Ide Project</a:t>
            </a:r>
            <a:endParaRPr lang="en-US" sz="4800" dirty="0"/>
          </a:p>
        </p:txBody>
      </p:sp>
      <p:sp>
        <p:nvSpPr>
          <p:cNvPr id="10" name="スライド番号プレースホルダー 9"/>
          <p:cNvSpPr>
            <a:spLocks noGrp="1"/>
          </p:cNvSpPr>
          <p:nvPr>
            <p:ph type="sldNum" sz="quarter" idx="12"/>
          </p:nvPr>
        </p:nvSpPr>
        <p:spPr/>
        <p:txBody>
          <a:bodyPr/>
          <a:lstStyle/>
          <a:p>
            <a:r>
              <a:rPr lang="en-US" dirty="0" smtClean="0"/>
              <a:t>Kelompok 1</a:t>
            </a:r>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2925498183"/>
      </p:ext>
    </p:extLst>
  </p:cSld>
  <p:clrMapOvr>
    <a:masterClrMapping/>
  </p:clrMapOvr>
  <p:transition spd="slow" advTm="2794">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dirty="0" smtClean="0"/>
              <a:t>Kelompok 1</a:t>
            </a:r>
            <a:endParaRPr lang="en-US" dirty="0"/>
          </a:p>
        </p:txBody>
      </p:sp>
      <p:sp>
        <p:nvSpPr>
          <p:cNvPr id="3" name="タイトル 2"/>
          <p:cNvSpPr>
            <a:spLocks noGrp="1"/>
          </p:cNvSpPr>
          <p:nvPr>
            <p:ph type="title"/>
          </p:nvPr>
        </p:nvSpPr>
        <p:spPr/>
        <p:txBody>
          <a:bodyPr/>
          <a:lstStyle/>
          <a:p>
            <a:r>
              <a:rPr lang="en-US" dirty="0" smtClean="0"/>
              <a:t>TIME</a:t>
            </a:r>
            <a:r>
              <a:rPr lang="en-US" dirty="0" smtClean="0">
                <a:solidFill>
                  <a:schemeClr val="accent1"/>
                </a:solidFill>
              </a:rPr>
              <a:t>L</a:t>
            </a:r>
            <a:r>
              <a:rPr lang="en-US" dirty="0" smtClean="0"/>
              <a:t>INE</a:t>
            </a:r>
            <a:endParaRPr lang="en-US" dirty="0"/>
          </a:p>
        </p:txBody>
      </p:sp>
      <p:sp>
        <p:nvSpPr>
          <p:cNvPr id="6" name="テキスト プレースホルダー 5"/>
          <p:cNvSpPr>
            <a:spLocks noGrp="1"/>
          </p:cNvSpPr>
          <p:nvPr>
            <p:ph type="body" sz="quarter" idx="15"/>
          </p:nvPr>
        </p:nvSpPr>
        <p:spPr/>
        <p:txBody>
          <a:bodyPr>
            <a:normAutofit/>
          </a:bodyPr>
          <a:lstStyle/>
          <a:p>
            <a:r>
              <a:rPr lang="en-US" sz="4400" dirty="0" smtClean="0"/>
              <a:t>Step I</a:t>
            </a:r>
            <a:endParaRPr lang="en-US" sz="4400" dirty="0"/>
          </a:p>
        </p:txBody>
      </p:sp>
      <p:sp>
        <p:nvSpPr>
          <p:cNvPr id="5" name="テキスト プレースホルダー 4"/>
          <p:cNvSpPr>
            <a:spLocks noGrp="1"/>
          </p:cNvSpPr>
          <p:nvPr>
            <p:ph type="body" sz="quarter" idx="13"/>
          </p:nvPr>
        </p:nvSpPr>
        <p:spPr/>
        <p:txBody>
          <a:bodyPr>
            <a:normAutofit fontScale="77500" lnSpcReduction="20000"/>
          </a:bodyPr>
          <a:lstStyle/>
          <a:p>
            <a:r>
              <a:rPr lang="en-US" dirty="0" smtClean="0"/>
              <a:t>Konsep Dasar</a:t>
            </a:r>
            <a:endParaRPr lang="en-US" dirty="0"/>
          </a:p>
        </p:txBody>
      </p:sp>
      <p:sp>
        <p:nvSpPr>
          <p:cNvPr id="7" name="テキスト プレースホルダー 6"/>
          <p:cNvSpPr>
            <a:spLocks noGrp="1"/>
          </p:cNvSpPr>
          <p:nvPr>
            <p:ph type="body" sz="quarter" idx="16"/>
          </p:nvPr>
        </p:nvSpPr>
        <p:spPr/>
        <p:txBody>
          <a:bodyPr>
            <a:normAutofit/>
          </a:bodyPr>
          <a:lstStyle/>
          <a:p>
            <a:r>
              <a:rPr lang="en-US" sz="4400" dirty="0" smtClean="0"/>
              <a:t>Step II</a:t>
            </a:r>
            <a:endParaRPr lang="en-US" sz="4400" dirty="0"/>
          </a:p>
        </p:txBody>
      </p:sp>
      <p:sp>
        <p:nvSpPr>
          <p:cNvPr id="8" name="テキスト プレースホルダー 7"/>
          <p:cNvSpPr>
            <a:spLocks noGrp="1"/>
          </p:cNvSpPr>
          <p:nvPr>
            <p:ph type="body" sz="quarter" idx="17"/>
          </p:nvPr>
        </p:nvSpPr>
        <p:spPr/>
        <p:txBody>
          <a:bodyPr>
            <a:normAutofit fontScale="55000" lnSpcReduction="20000"/>
          </a:bodyPr>
          <a:lstStyle/>
          <a:p>
            <a:r>
              <a:rPr lang="en-US" dirty="0" smtClean="0"/>
              <a:t>Rancangan Program</a:t>
            </a:r>
            <a:endParaRPr lang="en-US" dirty="0"/>
          </a:p>
        </p:txBody>
      </p:sp>
      <p:sp>
        <p:nvSpPr>
          <p:cNvPr id="9" name="テキスト プレースホルダー 8"/>
          <p:cNvSpPr>
            <a:spLocks noGrp="1"/>
          </p:cNvSpPr>
          <p:nvPr>
            <p:ph type="body" sz="quarter" idx="18"/>
          </p:nvPr>
        </p:nvSpPr>
        <p:spPr/>
        <p:txBody>
          <a:bodyPr>
            <a:normAutofit/>
          </a:bodyPr>
          <a:lstStyle/>
          <a:p>
            <a:r>
              <a:rPr lang="en-US" sz="4400" dirty="0" smtClean="0"/>
              <a:t>Step III</a:t>
            </a:r>
            <a:endParaRPr lang="en-US" sz="4400" dirty="0"/>
          </a:p>
        </p:txBody>
      </p:sp>
      <p:sp>
        <p:nvSpPr>
          <p:cNvPr id="10" name="テキスト プレースホルダー 9"/>
          <p:cNvSpPr>
            <a:spLocks noGrp="1"/>
          </p:cNvSpPr>
          <p:nvPr>
            <p:ph type="body" sz="quarter" idx="19"/>
          </p:nvPr>
        </p:nvSpPr>
        <p:spPr/>
        <p:txBody>
          <a:bodyPr>
            <a:normAutofit fontScale="55000" lnSpcReduction="20000"/>
          </a:bodyPr>
          <a:lstStyle/>
          <a:p>
            <a:r>
              <a:rPr lang="en-US" dirty="0" smtClean="0"/>
              <a:t>Pembuatan Program</a:t>
            </a:r>
            <a:endParaRPr lang="en-US" dirty="0"/>
          </a:p>
        </p:txBody>
      </p:sp>
      <p:sp>
        <p:nvSpPr>
          <p:cNvPr id="11" name="テキスト プレースホルダー 10"/>
          <p:cNvSpPr>
            <a:spLocks noGrp="1"/>
          </p:cNvSpPr>
          <p:nvPr>
            <p:ph type="body" sz="quarter" idx="20"/>
          </p:nvPr>
        </p:nvSpPr>
        <p:spPr/>
        <p:txBody>
          <a:bodyPr>
            <a:normAutofit/>
          </a:bodyPr>
          <a:lstStyle/>
          <a:p>
            <a:r>
              <a:rPr lang="en-US" sz="4400" dirty="0" smtClean="0"/>
              <a:t>Step IV</a:t>
            </a:r>
            <a:endParaRPr lang="en-US" sz="4400" dirty="0"/>
          </a:p>
        </p:txBody>
      </p:sp>
      <p:sp>
        <p:nvSpPr>
          <p:cNvPr id="12" name="テキスト プレースホルダー 11"/>
          <p:cNvSpPr>
            <a:spLocks noGrp="1"/>
          </p:cNvSpPr>
          <p:nvPr>
            <p:ph type="body" sz="quarter" idx="21"/>
          </p:nvPr>
        </p:nvSpPr>
        <p:spPr>
          <a:xfrm>
            <a:off x="10942163" y="7136398"/>
            <a:ext cx="4036001" cy="720080"/>
          </a:xfrm>
        </p:spPr>
        <p:txBody>
          <a:bodyPr>
            <a:normAutofit fontScale="55000" lnSpcReduction="20000"/>
          </a:bodyPr>
          <a:lstStyle/>
          <a:p>
            <a:r>
              <a:rPr lang="en-US" dirty="0" smtClean="0"/>
              <a:t>Testing dan Validasi Program </a:t>
            </a:r>
            <a:endParaRPr lang="en-US" dirty="0"/>
          </a:p>
        </p:txBody>
      </p:sp>
      <p:sp>
        <p:nvSpPr>
          <p:cNvPr id="13" name="テキスト プレースホルダー 12"/>
          <p:cNvSpPr>
            <a:spLocks noGrp="1"/>
          </p:cNvSpPr>
          <p:nvPr>
            <p:ph type="body" sz="quarter" idx="22"/>
          </p:nvPr>
        </p:nvSpPr>
        <p:spPr/>
        <p:txBody>
          <a:bodyPr>
            <a:normAutofit/>
          </a:bodyPr>
          <a:lstStyle/>
          <a:p>
            <a:r>
              <a:rPr lang="en-US" sz="4400" dirty="0" smtClean="0"/>
              <a:t>Step V</a:t>
            </a:r>
            <a:endParaRPr lang="en-US" sz="4400" dirty="0"/>
          </a:p>
        </p:txBody>
      </p:sp>
      <p:sp>
        <p:nvSpPr>
          <p:cNvPr id="19" name="テキスト プレースホルダー 18"/>
          <p:cNvSpPr>
            <a:spLocks noGrp="1"/>
          </p:cNvSpPr>
          <p:nvPr>
            <p:ph type="body" sz="quarter" idx="23"/>
          </p:nvPr>
        </p:nvSpPr>
        <p:spPr/>
        <p:txBody>
          <a:bodyPr>
            <a:normAutofit lnSpcReduction="10000"/>
          </a:bodyPr>
          <a:lstStyle/>
          <a:p>
            <a:r>
              <a:rPr lang="en-US" dirty="0" smtClean="0"/>
              <a:t>Final</a:t>
            </a:r>
            <a:endParaRPr lang="en-US" dirty="0"/>
          </a:p>
        </p:txBody>
      </p:sp>
      <p:sp>
        <p:nvSpPr>
          <p:cNvPr id="4" name="テキスト プレースホルダー 3"/>
          <p:cNvSpPr>
            <a:spLocks noGrp="1"/>
          </p:cNvSpPr>
          <p:nvPr>
            <p:ph type="body" sz="quarter" idx="14"/>
          </p:nvPr>
        </p:nvSpPr>
        <p:spPr/>
        <p:txBody>
          <a:bodyPr>
            <a:normAutofit/>
          </a:bodyPr>
          <a:lstStyle/>
          <a:p>
            <a:r>
              <a:rPr lang="en-US" dirty="0" smtClean="0"/>
              <a:t>Menentukan konsep tema yang akan diambil, kemudian menentukan tema yang diambil </a:t>
            </a:r>
            <a:endParaRPr lang="en-US" dirty="0"/>
          </a:p>
        </p:txBody>
      </p:sp>
      <p:sp>
        <p:nvSpPr>
          <p:cNvPr id="20" name="テキスト プレースホルダー 19"/>
          <p:cNvSpPr>
            <a:spLocks noGrp="1"/>
          </p:cNvSpPr>
          <p:nvPr>
            <p:ph type="body" sz="quarter" idx="24"/>
          </p:nvPr>
        </p:nvSpPr>
        <p:spPr/>
        <p:txBody>
          <a:bodyPr/>
          <a:lstStyle/>
          <a:p>
            <a:r>
              <a:rPr lang="en-US" dirty="0" smtClean="0"/>
              <a:t>Merancang UseCase Diagram Aplikasi dengan mempertimbangkan kemampuan individual dan kelompok</a:t>
            </a:r>
            <a:endParaRPr lang="en-US" dirty="0"/>
          </a:p>
        </p:txBody>
      </p:sp>
      <p:sp>
        <p:nvSpPr>
          <p:cNvPr id="21" name="テキスト プレースホルダー 20"/>
          <p:cNvSpPr>
            <a:spLocks noGrp="1"/>
          </p:cNvSpPr>
          <p:nvPr>
            <p:ph type="body" sz="quarter" idx="25"/>
          </p:nvPr>
        </p:nvSpPr>
        <p:spPr/>
        <p:txBody>
          <a:bodyPr>
            <a:normAutofit fontScale="92500"/>
          </a:bodyPr>
          <a:lstStyle/>
          <a:p>
            <a:r>
              <a:rPr lang="en-US" dirty="0" smtClean="0"/>
              <a:t>Diawali dengan pemodelan deep leaarning yang akan dipakai dalam Aplikasi lalu database kemudian web app dengan menggunakan framework flask</a:t>
            </a:r>
            <a:endParaRPr lang="en-US" dirty="0"/>
          </a:p>
        </p:txBody>
      </p:sp>
      <p:sp>
        <p:nvSpPr>
          <p:cNvPr id="22" name="テキスト プレースホルダー 21"/>
          <p:cNvSpPr>
            <a:spLocks noGrp="1"/>
          </p:cNvSpPr>
          <p:nvPr>
            <p:ph type="body" sz="quarter" idx="26"/>
          </p:nvPr>
        </p:nvSpPr>
        <p:spPr>
          <a:xfrm>
            <a:off x="11484000" y="7879804"/>
            <a:ext cx="3240000" cy="1872208"/>
          </a:xfrm>
        </p:spPr>
        <p:txBody>
          <a:bodyPr>
            <a:normAutofit/>
          </a:bodyPr>
          <a:lstStyle/>
          <a:p>
            <a:r>
              <a:rPr lang="en-US" dirty="0" smtClean="0"/>
              <a:t>Program hampir jadi dengan pengecekan lebih lanjut oleh kelompok supaya error program atau bug dapat bisa diselesaikan sebelum deadline</a:t>
            </a:r>
            <a:endParaRPr lang="en-US" dirty="0"/>
          </a:p>
        </p:txBody>
      </p:sp>
      <p:sp>
        <p:nvSpPr>
          <p:cNvPr id="23" name="テキスト プレースホルダー 22"/>
          <p:cNvSpPr>
            <a:spLocks noGrp="1"/>
          </p:cNvSpPr>
          <p:nvPr>
            <p:ph type="body" sz="quarter" idx="27"/>
          </p:nvPr>
        </p:nvSpPr>
        <p:spPr/>
        <p:txBody>
          <a:bodyPr/>
          <a:lstStyle/>
          <a:p>
            <a:r>
              <a:rPr lang="en-US" dirty="0" smtClean="0"/>
              <a:t>Web App berjalan sesuai fungsional dengan yang sudah direncakan sejak awal</a:t>
            </a:r>
            <a:endParaRPr lang="en-US" dirty="0"/>
          </a:p>
        </p:txBody>
      </p:sp>
    </p:spTree>
    <p:extLst>
      <p:ext uri="{BB962C8B-B14F-4D97-AF65-F5344CB8AC3E}">
        <p14:creationId xmlns:p14="http://schemas.microsoft.com/office/powerpoint/2010/main" val="1253189346"/>
      </p:ext>
    </p:extLst>
  </p:cSld>
  <p:clrMapOvr>
    <a:masterClrMapping/>
  </p:clrMapOvr>
  <p:transition spd="slow" advTm="9278">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dirty="0" smtClean="0"/>
              <a:t>Kelompok 1</a:t>
            </a:r>
            <a:endParaRPr lang="en-US" dirty="0"/>
          </a:p>
        </p:txBody>
      </p:sp>
      <p:sp>
        <p:nvSpPr>
          <p:cNvPr id="20" name="テキスト プレースホルダー 19"/>
          <p:cNvSpPr>
            <a:spLocks noGrp="1"/>
          </p:cNvSpPr>
          <p:nvPr>
            <p:ph type="body" sz="quarter" idx="14"/>
          </p:nvPr>
        </p:nvSpPr>
        <p:spPr/>
        <p:txBody>
          <a:bodyPr/>
          <a:lstStyle/>
          <a:p>
            <a:r>
              <a:rPr lang="en-US" dirty="0" smtClean="0">
                <a:cs typeface="Clear Sans Light" panose="020B0303030202020304" pitchFamily="34" charset="0"/>
              </a:rPr>
              <a:t>BackEnd Program </a:t>
            </a:r>
          </a:p>
          <a:p>
            <a:r>
              <a:rPr lang="en-US" dirty="0" smtClean="0"/>
              <a:t>Implement Deep Learning</a:t>
            </a:r>
          </a:p>
          <a:p>
            <a:r>
              <a:rPr lang="en-US" dirty="0" smtClean="0"/>
              <a:t>Rest API</a:t>
            </a:r>
          </a:p>
          <a:p>
            <a:endParaRPr lang="en-US" dirty="0"/>
          </a:p>
          <a:p>
            <a:endParaRPr lang="en-US" dirty="0" smtClean="0"/>
          </a:p>
          <a:p>
            <a:r>
              <a:rPr lang="en-US" dirty="0" smtClean="0"/>
              <a:t>Tools: Colab, VsCode,MongoDB Compas</a:t>
            </a:r>
            <a:endParaRPr lang="en-US" dirty="0"/>
          </a:p>
        </p:txBody>
      </p:sp>
      <p:sp>
        <p:nvSpPr>
          <p:cNvPr id="18" name="タイトル 17"/>
          <p:cNvSpPr>
            <a:spLocks noGrp="1"/>
          </p:cNvSpPr>
          <p:nvPr>
            <p:ph type="title"/>
          </p:nvPr>
        </p:nvSpPr>
        <p:spPr/>
        <p:txBody>
          <a:bodyPr/>
          <a:lstStyle/>
          <a:p>
            <a:r>
              <a:rPr lang="en-US" sz="7200" dirty="0" smtClean="0"/>
              <a:t>JobDesk</a:t>
            </a:r>
            <a:endParaRPr lang="en-US" sz="7200" dirty="0"/>
          </a:p>
        </p:txBody>
      </p:sp>
      <p:sp>
        <p:nvSpPr>
          <p:cNvPr id="7" name="図プレースホルダー 6"/>
          <p:cNvSpPr>
            <a:spLocks noGrp="1"/>
          </p:cNvSpPr>
          <p:nvPr>
            <p:ph type="pic" sz="quarter" idx="16"/>
          </p:nvPr>
        </p:nvSpPr>
        <p:spPr/>
      </p:sp>
      <p:sp>
        <p:nvSpPr>
          <p:cNvPr id="19" name="テキスト プレースホルダー 18"/>
          <p:cNvSpPr>
            <a:spLocks noGrp="1"/>
          </p:cNvSpPr>
          <p:nvPr>
            <p:ph type="body" sz="quarter" idx="13"/>
          </p:nvPr>
        </p:nvSpPr>
        <p:spPr/>
        <p:txBody>
          <a:bodyPr>
            <a:normAutofit/>
          </a:bodyPr>
          <a:lstStyle/>
          <a:p>
            <a:r>
              <a:rPr lang="en-US" dirty="0" smtClean="0"/>
              <a:t>Fraud Detection</a:t>
            </a:r>
            <a:endParaRPr lang="en-US" dirty="0"/>
          </a:p>
        </p:txBody>
      </p:sp>
      <p:sp>
        <p:nvSpPr>
          <p:cNvPr id="22" name="テキスト プレースホルダー 21"/>
          <p:cNvSpPr>
            <a:spLocks noGrp="1"/>
          </p:cNvSpPr>
          <p:nvPr>
            <p:ph type="body" sz="quarter" idx="17"/>
          </p:nvPr>
        </p:nvSpPr>
        <p:spPr/>
        <p:txBody>
          <a:bodyPr/>
          <a:lstStyle/>
          <a:p>
            <a:r>
              <a:rPr lang="en-US" dirty="0" smtClean="0"/>
              <a:t>Garin</a:t>
            </a:r>
            <a:endParaRPr lang="en-US" dirty="0"/>
          </a:p>
        </p:txBody>
      </p:sp>
    </p:spTree>
    <p:extLst>
      <p:ext uri="{BB962C8B-B14F-4D97-AF65-F5344CB8AC3E}">
        <p14:creationId xmlns:p14="http://schemas.microsoft.com/office/powerpoint/2010/main" val="3679993784"/>
      </p:ext>
    </p:extLst>
  </p:cSld>
  <p:clrMapOvr>
    <a:masterClrMapping/>
  </p:clrMapOvr>
  <p:transition spd="slow" advTm="3052">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dirty="0" smtClean="0"/>
              <a:t>Kelompok 1</a:t>
            </a:r>
            <a:endParaRPr lang="en-US" dirty="0"/>
          </a:p>
        </p:txBody>
      </p:sp>
      <p:sp>
        <p:nvSpPr>
          <p:cNvPr id="20" name="テキスト プレースホルダー 19"/>
          <p:cNvSpPr>
            <a:spLocks noGrp="1"/>
          </p:cNvSpPr>
          <p:nvPr>
            <p:ph type="body" sz="quarter" idx="14"/>
          </p:nvPr>
        </p:nvSpPr>
        <p:spPr/>
        <p:txBody>
          <a:bodyPr/>
          <a:lstStyle/>
          <a:p>
            <a:r>
              <a:rPr lang="en-US" dirty="0" smtClean="0">
                <a:cs typeface="Clear Sans Light" panose="020B0303030202020304" pitchFamily="34" charset="0"/>
              </a:rPr>
              <a:t>FrontEnd Program </a:t>
            </a:r>
          </a:p>
          <a:p>
            <a:r>
              <a:rPr lang="en-US" dirty="0" smtClean="0"/>
              <a:t>Dataset Deep Learning Labeling</a:t>
            </a:r>
            <a:endParaRPr lang="en-US" dirty="0" smtClean="0"/>
          </a:p>
          <a:p>
            <a:endParaRPr lang="en-US" dirty="0" smtClean="0"/>
          </a:p>
          <a:p>
            <a:endParaRPr lang="en-US" dirty="0"/>
          </a:p>
          <a:p>
            <a:endParaRPr lang="en-US" dirty="0" smtClean="0"/>
          </a:p>
          <a:p>
            <a:r>
              <a:rPr lang="en-US" dirty="0" smtClean="0"/>
              <a:t>Tools: Colab, VsCode , Labelimg</a:t>
            </a:r>
            <a:endParaRPr lang="en-US" dirty="0"/>
          </a:p>
        </p:txBody>
      </p:sp>
      <p:sp>
        <p:nvSpPr>
          <p:cNvPr id="18" name="タイトル 17"/>
          <p:cNvSpPr>
            <a:spLocks noGrp="1"/>
          </p:cNvSpPr>
          <p:nvPr>
            <p:ph type="title"/>
          </p:nvPr>
        </p:nvSpPr>
        <p:spPr/>
        <p:txBody>
          <a:bodyPr/>
          <a:lstStyle/>
          <a:p>
            <a:r>
              <a:rPr lang="en-US" sz="7200" dirty="0" smtClean="0"/>
              <a:t>JobDesk</a:t>
            </a:r>
            <a:endParaRPr lang="en-US" sz="7200" dirty="0"/>
          </a:p>
        </p:txBody>
      </p:sp>
      <p:sp>
        <p:nvSpPr>
          <p:cNvPr id="7" name="図プレースホルダー 6"/>
          <p:cNvSpPr>
            <a:spLocks noGrp="1"/>
          </p:cNvSpPr>
          <p:nvPr>
            <p:ph type="pic" sz="quarter" idx="16"/>
          </p:nvPr>
        </p:nvSpPr>
        <p:spPr/>
      </p:sp>
      <p:sp>
        <p:nvSpPr>
          <p:cNvPr id="19" name="テキスト プレースホルダー 18"/>
          <p:cNvSpPr>
            <a:spLocks noGrp="1"/>
          </p:cNvSpPr>
          <p:nvPr>
            <p:ph type="body" sz="quarter" idx="13"/>
          </p:nvPr>
        </p:nvSpPr>
        <p:spPr/>
        <p:txBody>
          <a:bodyPr>
            <a:normAutofit/>
          </a:bodyPr>
          <a:lstStyle/>
          <a:p>
            <a:r>
              <a:rPr lang="en-US" dirty="0" smtClean="0"/>
              <a:t>Fraud Detection</a:t>
            </a:r>
            <a:endParaRPr lang="en-US" dirty="0"/>
          </a:p>
        </p:txBody>
      </p:sp>
      <p:sp>
        <p:nvSpPr>
          <p:cNvPr id="22" name="テキスト プレースホルダー 21"/>
          <p:cNvSpPr>
            <a:spLocks noGrp="1"/>
          </p:cNvSpPr>
          <p:nvPr>
            <p:ph type="body" sz="quarter" idx="17"/>
          </p:nvPr>
        </p:nvSpPr>
        <p:spPr/>
        <p:txBody>
          <a:bodyPr/>
          <a:lstStyle/>
          <a:p>
            <a:r>
              <a:rPr lang="en-US" dirty="0" smtClean="0"/>
              <a:t>Nurul</a:t>
            </a:r>
            <a:endParaRPr lang="en-US" dirty="0"/>
          </a:p>
        </p:txBody>
      </p:sp>
    </p:spTree>
    <p:extLst>
      <p:ext uri="{BB962C8B-B14F-4D97-AF65-F5344CB8AC3E}">
        <p14:creationId xmlns:p14="http://schemas.microsoft.com/office/powerpoint/2010/main" val="3945535398"/>
      </p:ext>
    </p:extLst>
  </p:cSld>
  <p:clrMapOvr>
    <a:masterClrMapping/>
  </p:clrMapOvr>
  <p:transition spd="slow" advTm="3052">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lstStyle/>
          <a:p>
            <a:pPr lvl="0">
              <a:lnSpc>
                <a:spcPct val="111000"/>
              </a:lnSpc>
              <a:spcBef>
                <a:spcPts val="930"/>
              </a:spcBef>
              <a:buClr>
                <a:srgbClr val="464B56"/>
              </a:buClr>
              <a:buSzPct val="100000"/>
            </a:pPr>
            <a:r>
              <a:rPr lang="en-US" dirty="0"/>
              <a:t>Dalam teknologi  IoT di bidang pendidikan dapat diimplementasikan untuk mengurangi kasus kecurangan dalam ujian.</a:t>
            </a:r>
          </a:p>
          <a:p>
            <a:pPr lvl="0">
              <a:lnSpc>
                <a:spcPct val="111000"/>
              </a:lnSpc>
              <a:spcBef>
                <a:spcPts val="930"/>
              </a:spcBef>
              <a:buClr>
                <a:srgbClr val="464B56"/>
              </a:buClr>
              <a:buSzPct val="100000"/>
            </a:pPr>
            <a:r>
              <a:rPr lang="en-US" dirty="0"/>
              <a:t>Hardware yang dibutuhkan salah satunya, </a:t>
            </a:r>
            <a:r>
              <a:rPr lang="en-US" b="1" dirty="0"/>
              <a:t>Webcam</a:t>
            </a:r>
            <a:r>
              <a:rPr lang="en-US" dirty="0"/>
              <a:t> .</a:t>
            </a:r>
          </a:p>
          <a:p>
            <a:pPr lvl="0">
              <a:lnSpc>
                <a:spcPct val="111000"/>
              </a:lnSpc>
              <a:spcBef>
                <a:spcPts val="930"/>
              </a:spcBef>
              <a:buClr>
                <a:srgbClr val="464B56"/>
              </a:buClr>
              <a:buSzPct val="100000"/>
            </a:pPr>
            <a:r>
              <a:rPr lang="en-US" dirty="0"/>
              <a:t>Software pendukung yang dibutuhkan salah satunya, </a:t>
            </a:r>
            <a:r>
              <a:rPr lang="en-US" b="1" dirty="0"/>
              <a:t>Deep Learning Yolo Architecture</a:t>
            </a:r>
            <a:endParaRPr lang="en-US" dirty="0"/>
          </a:p>
          <a:p>
            <a:pPr lvl="0">
              <a:lnSpc>
                <a:spcPct val="111000"/>
              </a:lnSpc>
              <a:spcBef>
                <a:spcPts val="930"/>
              </a:spcBef>
              <a:buClr>
                <a:srgbClr val="464B56"/>
              </a:buClr>
              <a:buSzPct val="100000"/>
            </a:pPr>
            <a:endParaRPr lang="en-US" b="1" dirty="0"/>
          </a:p>
          <a:p>
            <a:pPr lvl="0">
              <a:lnSpc>
                <a:spcPct val="111000"/>
              </a:lnSpc>
              <a:spcBef>
                <a:spcPts val="930"/>
              </a:spcBef>
              <a:buClr>
                <a:srgbClr val="464B56"/>
              </a:buClr>
              <a:buSzPct val="100000"/>
            </a:pPr>
            <a:r>
              <a:rPr lang="en-US" dirty="0"/>
              <a:t>Sasaran yang dituju yaitu </a:t>
            </a:r>
            <a:r>
              <a:rPr lang="en-US" b="1" dirty="0"/>
              <a:t>siswa dan guru</a:t>
            </a:r>
            <a:endParaRPr lang="en-US" dirty="0"/>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normAutofit fontScale="55000" lnSpcReduction="20000"/>
          </a:bodyPr>
          <a:lstStyle/>
          <a:p>
            <a:pPr lvl="0">
              <a:lnSpc>
                <a:spcPct val="111000"/>
              </a:lnSpc>
              <a:spcBef>
                <a:spcPts val="0"/>
              </a:spcBef>
              <a:buClr>
                <a:srgbClr val="464B56"/>
              </a:buClr>
              <a:buSzPct val="100000"/>
            </a:pPr>
            <a:r>
              <a:rPr lang="en-US" dirty="0"/>
              <a:t>Tujuan bisnis implementasi big project :</a:t>
            </a:r>
            <a:endParaRPr lang="en-US" dirty="0"/>
          </a:p>
        </p:txBody>
      </p:sp>
      <p:sp>
        <p:nvSpPr>
          <p:cNvPr id="10" name="スライド番号プレースホルダー 9"/>
          <p:cNvSpPr>
            <a:spLocks noGrp="1"/>
          </p:cNvSpPr>
          <p:nvPr>
            <p:ph type="sldNum" sz="quarter" idx="12"/>
          </p:nvPr>
        </p:nvSpPr>
        <p:spPr/>
        <p:txBody>
          <a:bodyPr/>
          <a:lstStyle/>
          <a:p>
            <a:r>
              <a:rPr lang="en-US" dirty="0" smtClean="0"/>
              <a:t>Kelompok 1</a:t>
            </a:r>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1813483601"/>
      </p:ext>
    </p:extLst>
  </p:cSld>
  <p:clrMapOvr>
    <a:masterClrMapping/>
  </p:clrMapOvr>
  <p:transition spd="slow" advTm="2794">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4"/>
          </p:nvPr>
        </p:nvSpPr>
        <p:spPr/>
        <p:txBody>
          <a:bodyPr/>
          <a:lstStyle/>
          <a:p>
            <a:pPr lvl="0">
              <a:spcBef>
                <a:spcPts val="0"/>
              </a:spcBef>
            </a:pPr>
            <a:r>
              <a:rPr lang="en-US" dirty="0">
                <a:solidFill>
                  <a:schemeClr val="dk1"/>
                </a:solidFill>
                <a:latin typeface="Calibri"/>
                <a:ea typeface="Calibri"/>
                <a:cs typeface="Calibri"/>
                <a:sym typeface="Calibri"/>
              </a:rPr>
              <a:t>PERANCANGAN DAN IMPLEMENTASI SISTEM DETEKSI PERGERAKAN KEPALA, MATA DAN ALIS BERBASIS MACHINE LEARNING OLEH MIRNA FAUZIAH (Program Studi Magister Teknik Elektro) </a:t>
            </a:r>
            <a:endParaRPr lang="en-US" dirty="0">
              <a:solidFill>
                <a:schemeClr val="dk1"/>
              </a:solidFill>
              <a:latin typeface="Calibri"/>
              <a:ea typeface="Calibri"/>
              <a:cs typeface="Calibri"/>
              <a:sym typeface="Calibri"/>
            </a:endParaRPr>
          </a:p>
        </p:txBody>
      </p:sp>
      <p:sp>
        <p:nvSpPr>
          <p:cNvPr id="4" name="タイトル 3"/>
          <p:cNvSpPr>
            <a:spLocks noGrp="1"/>
          </p:cNvSpPr>
          <p:nvPr>
            <p:ph type="title"/>
          </p:nvPr>
        </p:nvSpPr>
        <p:spPr/>
        <p:txBody>
          <a:bodyPr/>
          <a:lstStyle/>
          <a:p>
            <a:r>
              <a:rPr lang="en-US" dirty="0" smtClean="0"/>
              <a:t>OUR VI</a:t>
            </a:r>
            <a:r>
              <a:rPr lang="en-US" dirty="0" smtClean="0">
                <a:solidFill>
                  <a:schemeClr val="accent1"/>
                </a:solidFill>
              </a:rPr>
              <a:t>S</a:t>
            </a:r>
            <a:r>
              <a:rPr lang="en-US" dirty="0" smtClean="0"/>
              <a:t>ION</a:t>
            </a:r>
            <a:endParaRPr lang="en-US" dirty="0"/>
          </a:p>
        </p:txBody>
      </p:sp>
      <p:sp>
        <p:nvSpPr>
          <p:cNvPr id="5" name="テキスト プレースホルダー 4"/>
          <p:cNvSpPr>
            <a:spLocks noGrp="1"/>
          </p:cNvSpPr>
          <p:nvPr>
            <p:ph type="body" sz="quarter" idx="13"/>
          </p:nvPr>
        </p:nvSpPr>
        <p:spPr/>
        <p:txBody>
          <a:bodyPr>
            <a:normAutofit fontScale="70000" lnSpcReduction="20000"/>
          </a:bodyPr>
          <a:lstStyle/>
          <a:p>
            <a:pPr lvl="0">
              <a:lnSpc>
                <a:spcPct val="111000"/>
              </a:lnSpc>
              <a:spcBef>
                <a:spcPts val="0"/>
              </a:spcBef>
              <a:buClr>
                <a:srgbClr val="464B56"/>
              </a:buClr>
              <a:buSzPct val="100000"/>
            </a:pPr>
            <a:r>
              <a:rPr lang="en-US" dirty="0">
                <a:solidFill>
                  <a:schemeClr val="dk1"/>
                </a:solidFill>
                <a:ea typeface="Calibri"/>
                <a:cs typeface="Calibri"/>
                <a:sym typeface="Calibri"/>
              </a:rPr>
              <a:t>Landasan Teori Tema BigProject</a:t>
            </a:r>
            <a:endParaRPr lang="en-US" dirty="0"/>
          </a:p>
        </p:txBody>
      </p:sp>
      <p:sp>
        <p:nvSpPr>
          <p:cNvPr id="10" name="スライド番号プレースホルダー 9"/>
          <p:cNvSpPr>
            <a:spLocks noGrp="1"/>
          </p:cNvSpPr>
          <p:nvPr>
            <p:ph type="sldNum" sz="quarter" idx="12"/>
          </p:nvPr>
        </p:nvSpPr>
        <p:spPr/>
        <p:txBody>
          <a:bodyPr/>
          <a:lstStyle/>
          <a:p>
            <a:r>
              <a:rPr lang="en-US" dirty="0" smtClean="0"/>
              <a:t>Kelompok 1</a:t>
            </a:r>
            <a:endParaRPr lang="en-US" dirty="0"/>
          </a:p>
        </p:txBody>
      </p:sp>
      <p:sp>
        <p:nvSpPr>
          <p:cNvPr id="24" name="図プレースホルダー 23"/>
          <p:cNvSpPr>
            <a:spLocks noGrp="1"/>
          </p:cNvSpPr>
          <p:nvPr>
            <p:ph type="pic" sz="quarter" idx="16"/>
          </p:nvPr>
        </p:nvSpPr>
        <p:spPr/>
      </p:sp>
    </p:spTree>
    <p:extLst>
      <p:ext uri="{BB962C8B-B14F-4D97-AF65-F5344CB8AC3E}">
        <p14:creationId xmlns:p14="http://schemas.microsoft.com/office/powerpoint/2010/main" val="2687996869"/>
      </p:ext>
    </p:extLst>
  </p:cSld>
  <p:clrMapOvr>
    <a:masterClrMapping/>
  </p:clrMapOvr>
  <p:transition spd="slow" advTm="2794">
    <p:pull/>
  </p:transition>
  <p:timing>
    <p:tnLst>
      <p:par>
        <p:cTn id="1" dur="indefinite" restart="never" nodeType="tmRoot"/>
      </p:par>
    </p:tnLst>
  </p:timing>
</p:sld>
</file>

<file path=ppt/theme/theme1.xml><?xml version="1.0" encoding="utf-8"?>
<a:theme xmlns:a="http://schemas.openxmlformats.org/drawingml/2006/main" name="Mira Title">
  <a:themeElements>
    <a:clrScheme name="ユーザー定義 4">
      <a:dk1>
        <a:srgbClr val="3F3F3F"/>
      </a:dk1>
      <a:lt1>
        <a:sysClr val="window" lastClr="FFFFFF"/>
      </a:lt1>
      <a:dk2>
        <a:srgbClr val="3F3F3F"/>
      </a:dk2>
      <a:lt2>
        <a:srgbClr val="EEECE1"/>
      </a:lt2>
      <a:accent1>
        <a:srgbClr val="02B8AD"/>
      </a:accent1>
      <a:accent2>
        <a:srgbClr val="BBFF37"/>
      </a:accent2>
      <a:accent3>
        <a:srgbClr val="F00082"/>
      </a:accent3>
      <a:accent4>
        <a:srgbClr val="00B0F0"/>
      </a:accent4>
      <a:accent5>
        <a:srgbClr val="4BACC6"/>
      </a:accent5>
      <a:accent6>
        <a:srgbClr val="F79646"/>
      </a:accent6>
      <a:hlink>
        <a:srgbClr val="02B8AD"/>
      </a:hlink>
      <a:folHlink>
        <a:srgbClr val="BBFF37"/>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ra Contents">
  <a:themeElements>
    <a:clrScheme name="Mira">
      <a:dk1>
        <a:srgbClr val="3F3F3F"/>
      </a:dk1>
      <a:lt1>
        <a:sysClr val="window" lastClr="FFFFFF"/>
      </a:lt1>
      <a:dk2>
        <a:srgbClr val="3F3F3F"/>
      </a:dk2>
      <a:lt2>
        <a:srgbClr val="EEECE1"/>
      </a:lt2>
      <a:accent1>
        <a:srgbClr val="02B8AD"/>
      </a:accent1>
      <a:accent2>
        <a:srgbClr val="BBFF37"/>
      </a:accent2>
      <a:accent3>
        <a:srgbClr val="F00082"/>
      </a:accent3>
      <a:accent4>
        <a:srgbClr val="00B0F0"/>
      </a:accent4>
      <a:accent5>
        <a:srgbClr val="4BACC6"/>
      </a:accent5>
      <a:accent6>
        <a:srgbClr val="F79646"/>
      </a:accent6>
      <a:hlink>
        <a:srgbClr val="02B8AD"/>
      </a:hlink>
      <a:folHlink>
        <a:srgbClr val="BBFF37"/>
      </a:folHlink>
    </a:clrScheme>
    <a:fontScheme name="Mira">
      <a:majorFont>
        <a:latin typeface="Dense"/>
        <a:ea typeface="Capella Bold"/>
        <a:cs typeface=""/>
      </a:majorFont>
      <a:minorFont>
        <a:latin typeface="Encode Sans Narrow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B8AD">
            <a:alpha val="4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25793</TotalTime>
  <Words>379</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ＭＳ Ｐゴシック</vt:lpstr>
      <vt:lpstr>Arial</vt:lpstr>
      <vt:lpstr>Calibri</vt:lpstr>
      <vt:lpstr>Capella Bold</vt:lpstr>
      <vt:lpstr>Capella Light</vt:lpstr>
      <vt:lpstr>Clear Sans Light</vt:lpstr>
      <vt:lpstr>Dense</vt:lpstr>
      <vt:lpstr>Encode Sans Narrow Light</vt:lpstr>
      <vt:lpstr>Open Sans Light</vt:lpstr>
      <vt:lpstr>Wingdings</vt:lpstr>
      <vt:lpstr>Mira Title</vt:lpstr>
      <vt:lpstr>Mira Contents</vt:lpstr>
      <vt:lpstr>FRAUD DETECTION in EXAM</vt:lpstr>
      <vt:lpstr>ASSALAMUALAIKUM</vt:lpstr>
      <vt:lpstr>OUR VISION</vt:lpstr>
      <vt:lpstr>OUR VISION</vt:lpstr>
      <vt:lpstr>TIMELINE</vt:lpstr>
      <vt:lpstr>JobDesk</vt:lpstr>
      <vt:lpstr>JobDesk</vt:lpstr>
      <vt:lpstr>OUR VISION</vt:lpstr>
      <vt:lpstr>OUR VISION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 Emerald</dc:title>
  <dc:creator>Jun</dc:creator>
  <cp:lastModifiedBy>STARK-GR</cp:lastModifiedBy>
  <cp:revision>226</cp:revision>
  <dcterms:created xsi:type="dcterms:W3CDTF">2014-05-31T17:00:12Z</dcterms:created>
  <dcterms:modified xsi:type="dcterms:W3CDTF">2022-06-23T01:02:26Z</dcterms:modified>
</cp:coreProperties>
</file>