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56" r:id="rId1"/>
  </p:sldMasterIdLst>
  <p:sldIdLst>
    <p:sldId id="262" r:id="rId2"/>
    <p:sldId id="264" r:id="rId3"/>
    <p:sldId id="265" r:id="rId4"/>
    <p:sldId id="260" r:id="rId5"/>
    <p:sldId id="261" r:id="rId6"/>
  </p:sldIdLst>
  <p:sldSz cx="9144000" cy="6858000" type="screen4x3"/>
  <p:notesSz cx="6858000" cy="9144000"/>
  <p:embeddedFontLst>
    <p:embeddedFont>
      <p:font typeface="Angsana New" pitchFamily="18" charset="-34"/>
      <p:regular r:id="rId7"/>
      <p:bold r:id="rId8"/>
      <p:italic r:id="rId9"/>
      <p:boldItalic r:id="rId10"/>
    </p:embeddedFont>
    <p:embeddedFont>
      <p:font typeface="TH SarabunPSK" charset="-34"/>
      <p:regular r:id="rId11"/>
      <p:bold r:id="rId12"/>
      <p:italic r:id="rId13"/>
      <p:boldItalic r:id="rId14"/>
    </p:embeddedFont>
    <p:embeddedFont>
      <p:font typeface="Academy Engraved LET" pitchFamily="2" charset="0"/>
      <p:regular r:id="rId15"/>
    </p:embeddedFont>
    <p:embeddedFont>
      <p:font typeface="DSN Katreeya" charset="-34"/>
      <p:regular r:id="rId16"/>
    </p:embeddedFont>
    <p:embeddedFont>
      <p:font typeface="Calibri" pitchFamily="34" charset="0"/>
      <p:regular r:id="rId17"/>
      <p:bold r:id="rId18"/>
      <p:italic r:id="rId19"/>
      <p:boldItalic r:id="rId20"/>
    </p:embeddedFont>
    <p:embeddedFont>
      <p:font typeface="Cordia New" pitchFamily="34" charset="-34"/>
      <p:regular r:id="rId21"/>
      <p:bold r:id="rId22"/>
      <p:italic r:id="rId23"/>
      <p:boldItalic r:id="rId24"/>
    </p:embeddedFont>
    <p:embeddedFont>
      <p:font typeface="Browallia New" pitchFamily="34" charset="-34"/>
      <p:regular r:id="rId25"/>
      <p:bold r:id="rId26"/>
      <p:italic r:id="rId27"/>
      <p:boldItalic r:id="rId28"/>
    </p:embeddedFont>
  </p:embeddedFontLst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00"/>
    <a:srgbClr val="99CCFF"/>
    <a:srgbClr val="66FFCC"/>
    <a:srgbClr val="FF99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openxmlformats.org/officeDocument/2006/relationships/font" Target="fonts/font20.fntdata"/><Relationship Id="rId3" Type="http://schemas.openxmlformats.org/officeDocument/2006/relationships/slide" Target="slides/slide2.xml"/><Relationship Id="rId21" Type="http://schemas.openxmlformats.org/officeDocument/2006/relationships/font" Target="fonts/font15.fnt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font" Target="fonts/font19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24" Type="http://schemas.openxmlformats.org/officeDocument/2006/relationships/font" Target="fonts/font1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font" Target="fonts/font17.fntdata"/><Relationship Id="rId28" Type="http://schemas.openxmlformats.org/officeDocument/2006/relationships/font" Target="fonts/font22.fntdata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Relationship Id="rId27" Type="http://schemas.openxmlformats.org/officeDocument/2006/relationships/font" Target="fonts/font21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73FF-31FC-4CE1-B3D8-9A8FD7C62B62}" type="datetimeFigureOut">
              <a:rPr lang="th-TH" smtClean="0"/>
              <a:pPr/>
              <a:t>20/12/60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A069-068D-4827-A094-F97AED364610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3603620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73FF-31FC-4CE1-B3D8-9A8FD7C62B62}" type="datetimeFigureOut">
              <a:rPr lang="th-TH" smtClean="0"/>
              <a:pPr/>
              <a:t>20/12/60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A069-068D-4827-A094-F97AED364610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2893597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73FF-31FC-4CE1-B3D8-9A8FD7C62B62}" type="datetimeFigureOut">
              <a:rPr lang="th-TH" smtClean="0"/>
              <a:pPr/>
              <a:t>20/12/60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A069-068D-4827-A094-F97AED364610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877610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73FF-31FC-4CE1-B3D8-9A8FD7C62B62}" type="datetimeFigureOut">
              <a:rPr lang="th-TH" smtClean="0"/>
              <a:pPr/>
              <a:t>20/12/60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A069-068D-4827-A094-F97AED364610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2280800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73FF-31FC-4CE1-B3D8-9A8FD7C62B62}" type="datetimeFigureOut">
              <a:rPr lang="th-TH" smtClean="0"/>
              <a:pPr/>
              <a:t>20/12/60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A069-068D-4827-A094-F97AED364610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72228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73FF-31FC-4CE1-B3D8-9A8FD7C62B62}" type="datetimeFigureOut">
              <a:rPr lang="th-TH" smtClean="0"/>
              <a:pPr/>
              <a:t>20/12/60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A069-068D-4827-A094-F97AED364610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1054338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73FF-31FC-4CE1-B3D8-9A8FD7C62B62}" type="datetimeFigureOut">
              <a:rPr lang="th-TH" smtClean="0"/>
              <a:pPr/>
              <a:t>20/12/60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A069-068D-4827-A094-F97AED364610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4147061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73FF-31FC-4CE1-B3D8-9A8FD7C62B62}" type="datetimeFigureOut">
              <a:rPr lang="th-TH" smtClean="0"/>
              <a:pPr/>
              <a:t>20/12/60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A069-068D-4827-A094-F97AED364610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381425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73FF-31FC-4CE1-B3D8-9A8FD7C62B62}" type="datetimeFigureOut">
              <a:rPr lang="th-TH" smtClean="0"/>
              <a:pPr/>
              <a:t>20/12/60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A069-068D-4827-A094-F97AED364610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3308854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73FF-31FC-4CE1-B3D8-9A8FD7C62B62}" type="datetimeFigureOut">
              <a:rPr lang="th-TH" smtClean="0"/>
              <a:pPr/>
              <a:t>20/12/60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A069-068D-4827-A094-F97AED364610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734779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73FF-31FC-4CE1-B3D8-9A8FD7C62B62}" type="datetimeFigureOut">
              <a:rPr lang="th-TH" smtClean="0"/>
              <a:pPr/>
              <a:t>20/12/60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A069-068D-4827-A094-F97AED364610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341436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773FF-31FC-4CE1-B3D8-9A8FD7C62B62}" type="datetimeFigureOut">
              <a:rPr lang="th-TH" smtClean="0"/>
              <a:pPr/>
              <a:t>20/12/60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0A069-068D-4827-A094-F97AED364610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1739155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รูปภาพ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340768"/>
            <a:ext cx="9144000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30948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3928" y="2829991"/>
            <a:ext cx="797031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th-TH" sz="36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ชายหนุ่มที่กลายเป็นผู้ติดเชื้อ </a:t>
            </a:r>
            <a:r>
              <a:rPr lang="en-US" sz="36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“</a:t>
            </a:r>
            <a:r>
              <a:rPr lang="th-TH" sz="36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ซอมบี้” </a:t>
            </a:r>
          </a:p>
          <a:p>
            <a:pPr marL="571500" indent="-571500">
              <a:buFont typeface="Arial" pitchFamily="34" charset="0"/>
              <a:buChar char="•"/>
            </a:pPr>
            <a:endParaRPr lang="th-TH" sz="2000" b="1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th-TH" sz="36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ที่เหนือ</a:t>
            </a:r>
            <a:r>
              <a:rPr lang="th-TH" sz="36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สุดของของเมืองมี </a:t>
            </a:r>
            <a:r>
              <a:rPr lang="th-TH" sz="36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“ศูนย์</a:t>
            </a:r>
            <a:r>
              <a:rPr lang="th-TH" sz="36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ทดลองยาต้าน</a:t>
            </a:r>
            <a:r>
              <a:rPr lang="th-TH" sz="36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เชื้อ”</a:t>
            </a:r>
          </a:p>
          <a:p>
            <a:pPr marL="571500" indent="-571500">
              <a:buFont typeface="Arial" pitchFamily="34" charset="0"/>
              <a:buChar char="•"/>
            </a:pPr>
            <a:endParaRPr lang="th-TH" sz="20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th-TH" sz="36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ต้องไป</a:t>
            </a:r>
            <a:r>
              <a:rPr lang="th-TH" sz="36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ยังศูนย์ทดลอง เพื่อนำชีวิต</a:t>
            </a:r>
            <a:r>
              <a:rPr lang="th-TH" sz="36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ปกติกลับมา</a:t>
            </a:r>
          </a:p>
          <a:p>
            <a:pPr marL="571500" indent="-571500">
              <a:buFont typeface="Arial" pitchFamily="34" charset="0"/>
              <a:buChar char="•"/>
            </a:pPr>
            <a:endParaRPr lang="th-TH" sz="20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th-TH" sz="36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ต้อง</a:t>
            </a:r>
            <a:r>
              <a:rPr lang="th-TH" sz="36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หลบหนีจากการตามล่าซอม</a:t>
            </a:r>
            <a:r>
              <a:rPr lang="th-TH" sz="36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บี้</a:t>
            </a:r>
            <a:endParaRPr lang="th-TH" sz="3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726" y="593393"/>
            <a:ext cx="57144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ln w="6350">
                  <a:noFill/>
                </a:ln>
                <a:solidFill>
                  <a:schemeClr val="bg1"/>
                </a:solidFill>
                <a:latin typeface="Academy Engraved LET" pitchFamily="2" charset="0"/>
                <a:cs typeface="DSN Katreeya" pitchFamily="2" charset="-34"/>
              </a:rPr>
              <a:t>Not </a:t>
            </a:r>
            <a:r>
              <a:rPr lang="en-US" sz="8000" b="1" dirty="0">
                <a:ln w="6350">
                  <a:noFill/>
                </a:ln>
                <a:solidFill>
                  <a:schemeClr val="bg1"/>
                </a:solidFill>
                <a:latin typeface="Academy Engraved LET" pitchFamily="2" charset="0"/>
                <a:cs typeface="DSN Katreeya" pitchFamily="2" charset="-34"/>
              </a:rPr>
              <a:t>Z</a:t>
            </a:r>
            <a:r>
              <a:rPr lang="en-US" sz="8000" b="1" dirty="0" smtClean="0">
                <a:ln w="6350">
                  <a:noFill/>
                </a:ln>
                <a:solidFill>
                  <a:schemeClr val="bg1"/>
                </a:solidFill>
                <a:latin typeface="Academy Engraved LET" pitchFamily="2" charset="0"/>
                <a:cs typeface="DSN Katreeya" pitchFamily="2" charset="-34"/>
              </a:rPr>
              <a:t>ombie</a:t>
            </a:r>
            <a:endParaRPr lang="th-TH" sz="8000" b="1" dirty="0">
              <a:ln w="6350">
                <a:noFill/>
              </a:ln>
              <a:solidFill>
                <a:schemeClr val="bg1"/>
              </a:solidFill>
              <a:latin typeface="Academy Engraved LET" pitchFamily="2" charset="0"/>
              <a:cs typeface="DSN Katreeya" pitchFamily="2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513726" y="2389237"/>
            <a:ext cx="8090722" cy="40324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72200" y="156967"/>
            <a:ext cx="1941944" cy="194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12188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52691" y="4367716"/>
            <a:ext cx="79703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th-TH" sz="32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เป็นเกม </a:t>
            </a:r>
            <a:r>
              <a:rPr lang="en-US" sz="32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2 </a:t>
            </a:r>
            <a:r>
              <a:rPr lang="th-TH" sz="32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มิติ</a:t>
            </a:r>
          </a:p>
          <a:p>
            <a:pPr marL="571500" indent="-571500">
              <a:buFont typeface="Arial" pitchFamily="34" charset="0"/>
              <a:buChar char="•"/>
            </a:pPr>
            <a:endParaRPr lang="th-TH" sz="1200" b="1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th-TH" sz="32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ใช้ไหวพริบในการหลบหนีจากการถูกตามล่า</a:t>
            </a:r>
          </a:p>
          <a:p>
            <a:pPr marL="571500" indent="-571500">
              <a:buFont typeface="Arial" pitchFamily="34" charset="0"/>
              <a:buChar char="•"/>
            </a:pPr>
            <a:endParaRPr lang="th-TH" sz="12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th-TH" sz="32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มีเสียง</a:t>
            </a:r>
            <a:r>
              <a:rPr lang="th-TH" sz="3200" b="1" dirty="0" err="1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เอฟเฟค</a:t>
            </a:r>
            <a:r>
              <a:rPr lang="th-TH" sz="32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ทำให้เกมมีความตื่นเต้น</a:t>
            </a: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480029" y="4221088"/>
            <a:ext cx="8090722" cy="22322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0" y="188640"/>
            <a:ext cx="9144000" cy="648072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 New" panose="020B0604020202020204" pitchFamily="34" charset="-34"/>
                <a:cs typeface="Browallia New" panose="020B0604020202020204" pitchFamily="34" charset="-34"/>
              </a:rPr>
              <a:t>ตัวอย่างและความน่าสนใจของเกม</a:t>
            </a:r>
          </a:p>
        </p:txBody>
      </p:sp>
      <p:pic>
        <p:nvPicPr>
          <p:cNvPr id="10" name="รูปภาพ 9" descr="p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285860"/>
            <a:ext cx="9144000" cy="242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02509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0" y="188640"/>
            <a:ext cx="9144000" cy="648072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 New" panose="020B0604020202020204" pitchFamily="34" charset="-34"/>
                <a:cs typeface="Browallia New" panose="020B0604020202020204" pitchFamily="34" charset="-34"/>
              </a:rPr>
              <a:t>AGE Framework</a:t>
            </a:r>
            <a:endParaRPr lang="th-TH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5786" y="5397023"/>
            <a:ext cx="3852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Action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Spacebar </a:t>
            </a:r>
            <a:r>
              <a:rPr lang="th-TH" sz="360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เพื่อกระโดด </a:t>
            </a:r>
            <a:endParaRPr lang="en-US" sz="3600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6624" y="4045401"/>
            <a:ext cx="7530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Gameplay</a:t>
            </a:r>
            <a:r>
              <a:rPr lang="en-US" sz="360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 </a:t>
            </a:r>
            <a:endParaRPr lang="th-TH" sz="3600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360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เอา</a:t>
            </a:r>
            <a:r>
              <a:rPr lang="th-TH" sz="3600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ตัว</a:t>
            </a:r>
            <a:r>
              <a:rPr lang="th-TH" sz="360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รอดจากการถูกตามล่าเพื่อไปสู่ศูนย์ทดลอง</a:t>
            </a:r>
            <a:endParaRPr lang="th-TH" sz="3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908720"/>
            <a:ext cx="77048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Experience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th-TH" sz="36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สัญชาตญาณ :  </a:t>
            </a:r>
          </a:p>
          <a:p>
            <a:pPr marL="571500" indent="-571500">
              <a:buFont typeface="Arial" pitchFamily="34" charset="0"/>
              <a:buChar char="•"/>
            </a:pPr>
            <a:endParaRPr lang="th-TH" sz="36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th-TH" sz="36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อารมณ์ : </a:t>
            </a:r>
            <a:endParaRPr lang="en-US" sz="3600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cxnSp>
        <p:nvCxnSpPr>
          <p:cNvPr id="7" name="ตัวเชื่อมต่อตรง 6"/>
          <p:cNvCxnSpPr/>
          <p:nvPr/>
        </p:nvCxnSpPr>
        <p:spPr>
          <a:xfrm>
            <a:off x="467544" y="3968263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ตัวเชื่อมต่อตรง 7"/>
          <p:cNvCxnSpPr/>
          <p:nvPr/>
        </p:nvCxnSpPr>
        <p:spPr>
          <a:xfrm>
            <a:off x="467544" y="5397023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สี่เหลี่ยมผืนผ้า 9"/>
          <p:cNvSpPr/>
          <p:nvPr/>
        </p:nvSpPr>
        <p:spPr>
          <a:xfrm>
            <a:off x="3428910" y="1446106"/>
            <a:ext cx="45596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Survival </a:t>
            </a:r>
            <a:r>
              <a:rPr lang="th-TH" sz="360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– เอาชีวิตรอด  </a:t>
            </a:r>
            <a:endParaRPr lang="en-US" sz="3600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4" name="สี่เหลี่ยมผืนผ้า 13"/>
          <p:cNvSpPr/>
          <p:nvPr/>
        </p:nvSpPr>
        <p:spPr>
          <a:xfrm>
            <a:off x="2732526" y="2564902"/>
            <a:ext cx="1925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Fear - </a:t>
            </a:r>
            <a:r>
              <a:rPr lang="th-TH" sz="360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กลัว</a:t>
            </a:r>
            <a:endParaRPr lang="en-US" sz="3600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5" name="สี่เหลี่ยมผืนผ้า 14"/>
          <p:cNvSpPr/>
          <p:nvPr/>
        </p:nvSpPr>
        <p:spPr>
          <a:xfrm>
            <a:off x="4427984" y="2566645"/>
            <a:ext cx="38811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, Excitement</a:t>
            </a:r>
            <a:r>
              <a:rPr lang="th-TH" sz="360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- ตื้นเต้น เร้าใจ</a:t>
            </a:r>
            <a:endParaRPr lang="en-US" sz="3600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2643174" y="3214686"/>
            <a:ext cx="1925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Pride</a:t>
            </a:r>
            <a:r>
              <a:rPr lang="th-TH" sz="360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ภูมิใจ</a:t>
            </a:r>
            <a:endParaRPr lang="en-US" sz="3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3" name="สี่เหลี่ยมผืนผ้า 12"/>
          <p:cNvSpPr/>
          <p:nvPr/>
        </p:nvSpPr>
        <p:spPr>
          <a:xfrm>
            <a:off x="3441327" y="2000240"/>
            <a:ext cx="45596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Self Identification</a:t>
            </a:r>
            <a:r>
              <a:rPr lang="th-TH" sz="360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360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- </a:t>
            </a:r>
            <a:r>
              <a:rPr lang="th-TH" sz="360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อยากมีตัวตน</a:t>
            </a:r>
            <a:endParaRPr lang="en-US" sz="3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08004" y="5951021"/>
            <a:ext cx="4017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th-TH" sz="360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เลื่อนซ้าย - ขวาเพื่อเดิน</a:t>
            </a:r>
            <a:endParaRPr lang="en-US" sz="3600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1088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0" y="188640"/>
            <a:ext cx="9144000" cy="648072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 New" panose="020B0604020202020204" pitchFamily="34" charset="-34"/>
                <a:cs typeface="Browallia New" panose="020B0604020202020204" pitchFamily="34" charset="-34"/>
              </a:rPr>
              <a:t>AGE Diagram</a:t>
            </a:r>
            <a:endParaRPr lang="th-TH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755576" y="1124744"/>
            <a:ext cx="3384376" cy="287111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755576" y="1123451"/>
            <a:ext cx="1598515" cy="584775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Gameplay </a:t>
            </a:r>
            <a:endParaRPr lang="th-TH" sz="32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765880" y="4149091"/>
            <a:ext cx="3384376" cy="237625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4644008" y="1124744"/>
            <a:ext cx="4071396" cy="54006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สี่เหลี่ยมผืนผ้ามุมมน 8"/>
          <p:cNvSpPr/>
          <p:nvPr/>
        </p:nvSpPr>
        <p:spPr>
          <a:xfrm>
            <a:off x="1253983" y="2000240"/>
            <a:ext cx="2408170" cy="1532334"/>
          </a:xfrm>
          <a:prstGeom prst="roundRect">
            <a:avLst/>
          </a:prstGeom>
          <a:ln w="12700">
            <a:solidFill>
              <a:srgbClr val="99CC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th-TH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หาวิธีเอาตัวรอด</a:t>
            </a:r>
          </a:p>
          <a:p>
            <a:pPr algn="ctr"/>
            <a:r>
              <a:rPr lang="th-TH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จากอุปสรรคต่างๆ</a:t>
            </a:r>
          </a:p>
          <a:p>
            <a:pPr algn="ctr"/>
            <a:r>
              <a:rPr lang="th-TH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เพื่อไปสู่เป้าหมาย</a:t>
            </a:r>
          </a:p>
        </p:txBody>
      </p:sp>
      <p:sp>
        <p:nvSpPr>
          <p:cNvPr id="10" name="สี่เหลี่ยมผืนผ้ามุมมน 9"/>
          <p:cNvSpPr/>
          <p:nvPr/>
        </p:nvSpPr>
        <p:spPr>
          <a:xfrm>
            <a:off x="4929190" y="2000240"/>
            <a:ext cx="1399934" cy="919401"/>
          </a:xfrm>
          <a:prstGeom prst="roundRect">
            <a:avLst/>
          </a:prstGeom>
          <a:ln w="12700"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Survival </a:t>
            </a:r>
            <a:endParaRPr lang="th-TH" sz="24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pPr algn="ctr"/>
            <a:r>
              <a:rPr lang="th-TH" sz="24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เอาชีวิตรอด </a:t>
            </a:r>
            <a:endParaRPr lang="en-US" sz="2400" b="1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1" name="สี่เหลี่ยมผืนผ้ามุมมน 10"/>
          <p:cNvSpPr/>
          <p:nvPr/>
        </p:nvSpPr>
        <p:spPr>
          <a:xfrm>
            <a:off x="7500958" y="5072074"/>
            <a:ext cx="1014111" cy="919401"/>
          </a:xfrm>
          <a:prstGeom prst="roundRect">
            <a:avLst/>
          </a:prstGeom>
          <a:ln w="12700">
            <a:solidFill>
              <a:srgbClr val="66FFCC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Fear</a:t>
            </a:r>
            <a:endParaRPr lang="th-TH" sz="2400" b="1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pPr algn="ctr"/>
            <a:r>
              <a:rPr lang="th-TH" sz="24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กลัว </a:t>
            </a:r>
            <a:endParaRPr lang="en-US" sz="24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4642748" y="1124744"/>
            <a:ext cx="1616148" cy="58477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Experience</a:t>
            </a:r>
          </a:p>
        </p:txBody>
      </p:sp>
      <p:sp>
        <p:nvSpPr>
          <p:cNvPr id="14" name="สี่เหลี่ยมผืนผ้ามุมมน 13"/>
          <p:cNvSpPr/>
          <p:nvPr/>
        </p:nvSpPr>
        <p:spPr>
          <a:xfrm>
            <a:off x="6929454" y="2000240"/>
            <a:ext cx="1571636" cy="919401"/>
          </a:xfrm>
          <a:prstGeom prst="roundRect">
            <a:avLst/>
          </a:prstGeom>
          <a:ln w="12700">
            <a:solidFill>
              <a:srgbClr val="66FFCC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Excitement</a:t>
            </a:r>
            <a:r>
              <a:rPr lang="th-TH" sz="24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</a:t>
            </a:r>
          </a:p>
          <a:p>
            <a:pPr algn="ctr"/>
            <a:r>
              <a:rPr lang="th-TH" sz="24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ตื้นเต้น เร้าใจ</a:t>
            </a:r>
            <a:endParaRPr lang="th-TH" sz="2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07800" y="3357562"/>
            <a:ext cx="1320384" cy="995422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sz="40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สนุก</a:t>
            </a:r>
            <a:endParaRPr lang="th-TH" sz="40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785786" y="4149091"/>
            <a:ext cx="1026243" cy="584775"/>
          </a:xfrm>
          <a:prstGeom prst="rect">
            <a:avLst/>
          </a:prstGeom>
          <a:ln w="28575"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Action</a:t>
            </a:r>
          </a:p>
        </p:txBody>
      </p:sp>
      <p:cxnSp>
        <p:nvCxnSpPr>
          <p:cNvPr id="19" name="ลูกศรเชื่อมต่อแบบตรง 18"/>
          <p:cNvCxnSpPr>
            <a:stCxn id="9" idx="3"/>
            <a:endCxn id="10" idx="1"/>
          </p:cNvCxnSpPr>
          <p:nvPr/>
        </p:nvCxnSpPr>
        <p:spPr>
          <a:xfrm flipV="1">
            <a:off x="3662153" y="2459941"/>
            <a:ext cx="1267037" cy="30646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ลูกศรเชื่อมต่อแบบตรง 28"/>
          <p:cNvCxnSpPr>
            <a:stCxn id="30" idx="0"/>
            <a:endCxn id="9" idx="2"/>
          </p:cNvCxnSpPr>
          <p:nvPr/>
        </p:nvCxnSpPr>
        <p:spPr>
          <a:xfrm flipV="1">
            <a:off x="2451477" y="3532574"/>
            <a:ext cx="6591" cy="13324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สี่เหลี่ยมผืนผ้ามุมมน 10"/>
          <p:cNvSpPr/>
          <p:nvPr/>
        </p:nvSpPr>
        <p:spPr>
          <a:xfrm>
            <a:off x="7643834" y="3357562"/>
            <a:ext cx="1014111" cy="919401"/>
          </a:xfrm>
          <a:prstGeom prst="roundRect">
            <a:avLst/>
          </a:prstGeom>
          <a:ln w="12700">
            <a:solidFill>
              <a:srgbClr val="66FFCC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Pride</a:t>
            </a:r>
            <a:r>
              <a:rPr lang="th-TH" sz="24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ภูมิใจ</a:t>
            </a:r>
            <a:endParaRPr lang="en-US" sz="24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96" name="สี่เหลี่ยมผืนผ้ามุมมน 9"/>
          <p:cNvSpPr/>
          <p:nvPr/>
        </p:nvSpPr>
        <p:spPr>
          <a:xfrm>
            <a:off x="4857752" y="5072074"/>
            <a:ext cx="2071702" cy="919401"/>
          </a:xfrm>
          <a:prstGeom prst="roundRect">
            <a:avLst/>
          </a:prstGeom>
          <a:ln w="12700"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Self Identification</a:t>
            </a:r>
            <a:endParaRPr lang="th-TH" sz="2400" b="1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pPr algn="ctr"/>
            <a:r>
              <a:rPr lang="th-TH" sz="24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อยากมีตัวตน</a:t>
            </a:r>
            <a:endParaRPr lang="en-US" sz="24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cxnSp>
        <p:nvCxnSpPr>
          <p:cNvPr id="99" name="ลูกศรเชื่อมต่อแบบตรง 98"/>
          <p:cNvCxnSpPr>
            <a:stCxn id="9" idx="3"/>
            <a:endCxn id="96" idx="1"/>
          </p:cNvCxnSpPr>
          <p:nvPr/>
        </p:nvCxnSpPr>
        <p:spPr>
          <a:xfrm>
            <a:off x="3662153" y="2766407"/>
            <a:ext cx="1195599" cy="27653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ลูกศรเชื่อมต่อแบบตรง 127"/>
          <p:cNvCxnSpPr>
            <a:stCxn id="10" idx="3"/>
            <a:endCxn id="14" idx="1"/>
          </p:cNvCxnSpPr>
          <p:nvPr/>
        </p:nvCxnSpPr>
        <p:spPr>
          <a:xfrm>
            <a:off x="6329124" y="2459941"/>
            <a:ext cx="60033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ลูกศรเชื่อมต่อแบบตรง 130"/>
          <p:cNvCxnSpPr>
            <a:stCxn id="10" idx="3"/>
            <a:endCxn id="91" idx="1"/>
          </p:cNvCxnSpPr>
          <p:nvPr/>
        </p:nvCxnSpPr>
        <p:spPr>
          <a:xfrm>
            <a:off x="6329124" y="2459941"/>
            <a:ext cx="1314710" cy="135732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ลูกศรเชื่อมต่อแบบตรง 133"/>
          <p:cNvCxnSpPr>
            <a:stCxn id="10" idx="3"/>
            <a:endCxn id="11" idx="1"/>
          </p:cNvCxnSpPr>
          <p:nvPr/>
        </p:nvCxnSpPr>
        <p:spPr>
          <a:xfrm>
            <a:off x="6329124" y="2459941"/>
            <a:ext cx="1171834" cy="30718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ลูกศรเชื่อมต่อแบบตรง 136"/>
          <p:cNvCxnSpPr>
            <a:stCxn id="96" idx="3"/>
            <a:endCxn id="14" idx="2"/>
          </p:cNvCxnSpPr>
          <p:nvPr/>
        </p:nvCxnSpPr>
        <p:spPr>
          <a:xfrm flipV="1">
            <a:off x="6929454" y="2919641"/>
            <a:ext cx="785818" cy="26121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ลูกศรเชื่อมต่อแบบตรง 140"/>
          <p:cNvCxnSpPr>
            <a:stCxn id="96" idx="3"/>
            <a:endCxn id="91" idx="2"/>
          </p:cNvCxnSpPr>
          <p:nvPr/>
        </p:nvCxnSpPr>
        <p:spPr>
          <a:xfrm flipV="1">
            <a:off x="6929454" y="4276963"/>
            <a:ext cx="1221436" cy="12548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ลูกศรเชื่อมต่อแบบตรง 143"/>
          <p:cNvCxnSpPr>
            <a:stCxn id="96" idx="3"/>
            <a:endCxn id="11" idx="1"/>
          </p:cNvCxnSpPr>
          <p:nvPr/>
        </p:nvCxnSpPr>
        <p:spPr>
          <a:xfrm>
            <a:off x="6929454" y="5531775"/>
            <a:ext cx="571504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ลูกศรเชื่อมต่อแบบตรง 171"/>
          <p:cNvCxnSpPr>
            <a:stCxn id="14" idx="2"/>
            <a:endCxn id="15" idx="7"/>
          </p:cNvCxnSpPr>
          <p:nvPr/>
        </p:nvCxnSpPr>
        <p:spPr>
          <a:xfrm flipH="1">
            <a:off x="6034818" y="2919641"/>
            <a:ext cx="1680454" cy="5836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ลูกศรเชื่อมต่อแบบตรง 174"/>
          <p:cNvCxnSpPr>
            <a:stCxn id="91" idx="1"/>
            <a:endCxn id="15" idx="6"/>
          </p:cNvCxnSpPr>
          <p:nvPr/>
        </p:nvCxnSpPr>
        <p:spPr>
          <a:xfrm flipH="1">
            <a:off x="6228184" y="3817263"/>
            <a:ext cx="1415650" cy="380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ลูกศรเชื่อมต่อแบบตรง 182"/>
          <p:cNvCxnSpPr>
            <a:stCxn id="11" idx="0"/>
            <a:endCxn id="15" idx="5"/>
          </p:cNvCxnSpPr>
          <p:nvPr/>
        </p:nvCxnSpPr>
        <p:spPr>
          <a:xfrm flipH="1" flipV="1">
            <a:off x="6034818" y="4207208"/>
            <a:ext cx="1973196" cy="86486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7"/>
          <p:cNvSpPr txBox="1"/>
          <p:nvPr/>
        </p:nvSpPr>
        <p:spPr>
          <a:xfrm>
            <a:off x="1556529" y="4865064"/>
            <a:ext cx="1789896" cy="1532334"/>
          </a:xfrm>
          <a:prstGeom prst="roundRect">
            <a:avLst/>
          </a:prstGeom>
          <a:noFill/>
          <a:ln w="12700">
            <a:solidFill>
              <a:srgbClr val="FF99FF"/>
            </a:solidFill>
          </a:ln>
        </p:spPr>
        <p:txBody>
          <a:bodyPr wrap="square" rtlCol="0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itchFamily="34" charset="0"/>
              <a:buChar char="•"/>
            </a:pPr>
            <a:r>
              <a:rPr lang="th-TH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เดินซ้าย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th-TH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เดินขวา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th-TH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กระโดด</a:t>
            </a:r>
          </a:p>
        </p:txBody>
      </p:sp>
    </p:spTree>
    <p:extLst>
      <p:ext uri="{BB962C8B-B14F-4D97-AF65-F5344CB8AC3E}">
        <p14:creationId xmlns:p14="http://schemas.microsoft.com/office/powerpoint/2010/main" xmlns="" val="1502229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7" grpId="0" animBg="1"/>
      <p:bldP spid="91" grpId="0" animBg="1"/>
      <p:bldP spid="96" grpId="0" animBg="1"/>
      <p:bldP spid="30" grpId="0" animBg="1"/>
    </p:bldLst>
  </p:timing>
</p:sld>
</file>

<file path=ppt/theme/theme1.xml><?xml version="1.0" encoding="utf-8"?>
<a:theme xmlns:a="http://schemas.openxmlformats.org/drawingml/2006/main" name="ชุดรูปแบบของ Office">
  <a:themeElements>
    <a:clrScheme name="กำหนดเอง 1">
      <a:dk1>
        <a:srgbClr val="000000"/>
      </a:dk1>
      <a:lt1>
        <a:srgbClr val="FFFFFF"/>
      </a:lt1>
      <a:dk2>
        <a:srgbClr val="1F2123"/>
      </a:dk2>
      <a:lt2>
        <a:srgbClr val="FFFFFF"/>
      </a:lt2>
      <a:accent1>
        <a:srgbClr val="FFFFFF"/>
      </a:accent1>
      <a:accent2>
        <a:srgbClr val="FFFFFF"/>
      </a:accent2>
      <a:accent3>
        <a:srgbClr val="7A6A60"/>
      </a:accent3>
      <a:accent4>
        <a:srgbClr val="FFFFFF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1107</TotalTime>
  <Words>157</Words>
  <Application>Microsoft Office PowerPoint</Application>
  <PresentationFormat>นำเสนอทางหน้าจอ (4:3)</PresentationFormat>
  <Paragraphs>49</Paragraphs>
  <Slides>5</Slides>
  <Notes>0</Notes>
  <HiddenSlides>0</HiddenSlides>
  <MMClips>0</MMClips>
  <ScaleCrop>false</ScaleCrop>
  <HeadingPairs>
    <vt:vector size="6" baseType="variant">
      <vt:variant>
        <vt:lpstr>แบบอักษรที่ถูกใช้</vt:lpstr>
      </vt:variant>
      <vt:variant>
        <vt:i4>8</vt:i4>
      </vt:variant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5</vt:i4>
      </vt:variant>
    </vt:vector>
  </HeadingPairs>
  <TitlesOfParts>
    <vt:vector size="14" baseType="lpstr">
      <vt:lpstr>Arial</vt:lpstr>
      <vt:lpstr>Angsana New</vt:lpstr>
      <vt:lpstr>TH SarabunPSK</vt:lpstr>
      <vt:lpstr>Academy Engraved LET</vt:lpstr>
      <vt:lpstr>DSN Katreeya</vt:lpstr>
      <vt:lpstr>Calibri</vt:lpstr>
      <vt:lpstr>Cordia New</vt:lpstr>
      <vt:lpstr>Browallia New</vt:lpstr>
      <vt:lpstr>ชุดรูปแบบของ Office</vt:lpstr>
      <vt:lpstr>ภาพนิ่ง 1</vt:lpstr>
      <vt:lpstr>ภาพนิ่ง 2</vt:lpstr>
      <vt:lpstr>ภาพนิ่ง 3</vt:lpstr>
      <vt:lpstr>ภาพนิ่ง 4</vt:lpstr>
      <vt:lpstr>ภาพนิ่ง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ksw</dc:creator>
  <cp:lastModifiedBy>acer</cp:lastModifiedBy>
  <cp:revision>55</cp:revision>
  <dcterms:created xsi:type="dcterms:W3CDTF">2017-08-10T13:37:24Z</dcterms:created>
  <dcterms:modified xsi:type="dcterms:W3CDTF">2017-12-20T13:09:23Z</dcterms:modified>
</cp:coreProperties>
</file>