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2" r:id="rId5"/>
    <p:sldId id="278" r:id="rId6"/>
    <p:sldId id="270" r:id="rId7"/>
    <p:sldId id="258" r:id="rId8"/>
    <p:sldId id="266" r:id="rId9"/>
    <p:sldId id="292" r:id="rId10"/>
    <p:sldId id="293" r:id="rId11"/>
    <p:sldId id="287" r:id="rId12"/>
    <p:sldId id="286" r:id="rId13"/>
    <p:sldId id="263" r:id="rId14"/>
    <p:sldId id="264" r:id="rId15"/>
    <p:sldId id="295" r:id="rId16"/>
    <p:sldId id="283" r:id="rId17"/>
    <p:sldId id="267" r:id="rId18"/>
    <p:sldId id="284" r:id="rId19"/>
    <p:sldId id="309" r:id="rId20"/>
    <p:sldId id="268" r:id="rId21"/>
    <p:sldId id="269" r:id="rId22"/>
    <p:sldId id="271" r:id="rId23"/>
    <p:sldId id="313" r:id="rId24"/>
    <p:sldId id="274" r:id="rId25"/>
    <p:sldId id="302" r:id="rId26"/>
    <p:sldId id="273" r:id="rId27"/>
    <p:sldId id="279" r:id="rId28"/>
    <p:sldId id="280" r:id="rId29"/>
    <p:sldId id="308" r:id="rId30"/>
    <p:sldId id="281" r:id="rId31"/>
    <p:sldId id="282" r:id="rId32"/>
    <p:sldId id="275" r:id="rId33"/>
    <p:sldId id="307" r:id="rId34"/>
    <p:sldId id="290" r:id="rId35"/>
    <p:sldId id="291" r:id="rId36"/>
    <p:sldId id="289" r:id="rId37"/>
    <p:sldId id="301" r:id="rId38"/>
    <p:sldId id="300" r:id="rId39"/>
    <p:sldId id="297" r:id="rId40"/>
    <p:sldId id="298" r:id="rId41"/>
    <p:sldId id="299" r:id="rId42"/>
    <p:sldId id="296" r:id="rId43"/>
    <p:sldId id="294" r:id="rId44"/>
    <p:sldId id="312" r:id="rId45"/>
    <p:sldId id="311" r:id="rId46"/>
    <p:sldId id="303" r:id="rId47"/>
    <p:sldId id="306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Intro" id="{C5E8114D-1534-460D-BACB-01425C040C09}">
          <p14:sldIdLst>
            <p14:sldId id="270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0"/>
            <p14:sldId id="297"/>
            <p14:sldId id="298"/>
            <p14:sldId id="299"/>
            <p14:sldId id="296"/>
            <p14:sldId id="301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80" autoAdjust="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5668477603263"/>
          <c:y val="0.111867180618407"/>
          <c:w val="0.964808116567596"/>
          <c:h val="0.7526856697412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1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0.007</c:v>
                </c:pt>
                <c:pt idx="1">
                  <c:v>0.029</c:v>
                </c:pt>
                <c:pt idx="2">
                  <c:v>0.061</c:v>
                </c:pt>
                <c:pt idx="3">
                  <c:v>0.109</c:v>
                </c:pt>
                <c:pt idx="4">
                  <c:v>0.17</c:v>
                </c:pt>
                <c:pt idx="5">
                  <c:v>0.289</c:v>
                </c:pt>
                <c:pt idx="6">
                  <c:v>0.334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9736110992447"/>
          <c:y val="0.029023746701847"/>
          <c:w val="0.974052777801511"/>
          <c:h val="0.7188552552302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"/>
          <c:y val="0.928582469407683"/>
          <c:w val="0.0945452141026589"/>
          <c:h val="0.0714175305923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9"/>
          <c:y val="0"/>
          <c:w val="0.371293982177218"/>
          <c:h val="0.8690025024750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5"/>
          <c:w val="0.317586123303547"/>
          <c:h val="0.3921249349022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5668477603263"/>
          <c:y val="0.0181794180140182"/>
          <c:w val="0.964808116567596"/>
          <c:h val="0.8463734832285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0393355519145727"/>
                  <c:y val="-0.051281702841401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357112688757608"/>
                  <c:y val="-0.036488903944843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84627027981368"/>
                  <c:y val="-0.02662703801380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289338595931823"/>
                  <c:y val="0.02021682515862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813530732778663"/>
                  <c:y val="-0.078401834151758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620235637375357"/>
                  <c:y val="-0.07100543470347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373089974300884"/>
                  <c:y val="-0.04444614848514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40682624673434"/>
                  <c:y val="-0.046911614967905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44306907712246"/>
                  <c:y val="-0.03951521551962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39655744479104"/>
                  <c:y val="-0.03621770263173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1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"/>
          <c:y val="0.0147927988965581"/>
          <c:w val="0.293100811002296"/>
          <c:h val="0.0667333830956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  <a:endParaRPr lang="fr-FR" sz="4000" dirty="0">
              <a:solidFill>
                <a:schemeClr val="bg1"/>
              </a:solidFill>
            </a:endParaRP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" name="Freeform 111"/>
          <p:cNvSpPr/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  <a:endParaRPr lang="fr-FR" sz="4000" dirty="0"/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/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7" name="Freeform 9"/>
          <p:cNvSpPr/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3" name="Freeform 12"/>
          <p:cNvSpPr/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4" name="Freeform 13"/>
          <p:cNvSpPr/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5" name="Freeform 14"/>
          <p:cNvSpPr/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6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7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2" name="Freeform 31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3" name="Freeform 32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4" name="Freeform 33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5" name="Freeform 34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6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1" name="Freeform 50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2" name="Freeform 51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3" name="Freeform 52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4" name="Freeform 53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/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/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2" name="Freeform 382"/>
              <p:cNvSpPr/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3" name="Freeform 383"/>
              <p:cNvSpPr/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/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5" name="Freeform 385"/>
              <p:cNvSpPr/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6" name="Freeform 396"/>
              <p:cNvSpPr/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" name="Freeform 6"/>
          <p:cNvSpPr/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6" name="Freeform 7"/>
          <p:cNvSpPr/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7" name="Freeform 8"/>
          <p:cNvSpPr/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0" name="Freeform 9"/>
          <p:cNvSpPr/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2" name="Freeform 11"/>
          <p:cNvSpPr/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3" name="Freeform 12"/>
          <p:cNvSpPr/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4" name="Freeform 13"/>
          <p:cNvSpPr/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4900" r="4900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4798" r="4798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5" name="Freeform 106"/>
            <p:cNvSpPr/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6" name="Freeform 107"/>
            <p:cNvSpPr/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90" name="Freeform 111"/>
          <p:cNvSpPr/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" name="Freeform 116"/>
            <p:cNvSpPr/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" name="Freeform 118"/>
            <p:cNvSpPr/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  <a:endParaRPr lang="fr-FR" sz="4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  <a:endParaRPr lang="fr-FR" sz="28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  <a:endParaRPr lang="fr-FR" sz="2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  <a:endParaRPr lang="fr-FR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  <a:endParaRPr lang="fr-FR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  <a:endParaRPr lang="fr-FR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/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/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/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/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/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/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/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/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/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/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/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/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/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/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/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/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/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/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/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/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/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/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/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/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/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/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/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/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/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/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/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/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/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/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/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/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/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/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/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/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/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/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/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/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/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/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/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/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/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/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/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/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/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/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/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/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/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/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/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/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/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/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/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/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/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/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/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/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/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/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/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/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/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/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/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/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/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/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/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/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/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/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/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/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/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/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/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/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/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/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/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/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/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  <a:endParaRPr lang="fr-FR" sz="2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  <a:endParaRPr lang="fr-FR" sz="1400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/>
                <a:gridCol w="2379874"/>
                <a:gridCol w="2102485"/>
                <a:gridCol w="2102485"/>
                <a:gridCol w="2102485"/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/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4" name="Freeform 5"/>
          <p:cNvSpPr/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5" name="Freeform 5"/>
          <p:cNvSpPr/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6" name="Freeform 5"/>
          <p:cNvSpPr/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7" name="Freeform 5"/>
          <p:cNvSpPr/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8" name="Freeform 5"/>
          <p:cNvSpPr/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/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0" name="Freeform 5"/>
          <p:cNvSpPr/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1" name="Freeform 5"/>
          <p:cNvSpPr/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/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93" name="Freeform 5"/>
          <p:cNvSpPr/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99" name="Freeform 5"/>
          <p:cNvSpPr/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2" name="Freeform 5"/>
          <p:cNvSpPr/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  <a:endParaRPr lang="fr-FR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  <a:endParaRPr lang="en-US" sz="2000" kern="3000" spc="30" dirty="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  <a:endParaRPr lang="en-US" sz="2000" kern="3000" spc="30" dirty="0">
              <a:solidFill>
                <a:schemeClr val="accent2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  <a:endParaRPr lang="en-US" sz="2000" kern="3000" spc="30" dirty="0">
              <a:solidFill>
                <a:schemeClr val="accent3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  <a:endParaRPr lang="en-US" sz="2000" kern="3000" spc="30" dirty="0">
              <a:solidFill>
                <a:schemeClr val="accent4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  <a:endParaRPr lang="en-US" sz="2000" kern="3000" spc="30" dirty="0">
              <a:solidFill>
                <a:schemeClr val="accent6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  <a:endParaRPr lang="en-US" sz="2800" kern="3000" spc="30" dirty="0">
              <a:solidFill>
                <a:schemeClr val="accent1"/>
              </a:solidFill>
              <a:cs typeface="Segoe UI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  <a:endParaRPr lang="en-US" sz="2800" kern="3000" spc="30" dirty="0">
              <a:solidFill>
                <a:schemeClr val="accent2"/>
              </a:solidFill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  <a:endParaRPr lang="en-US" sz="2800" kern="3000" spc="30" dirty="0">
              <a:solidFill>
                <a:schemeClr val="accent3"/>
              </a:solidFill>
              <a:cs typeface="Segoe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  <a:endParaRPr lang="en-US" sz="2800" kern="3000" spc="30" dirty="0">
              <a:solidFill>
                <a:schemeClr val="accent4"/>
              </a:solidFill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  <a:endParaRPr lang="en-US" sz="2800" kern="3000" spc="30" dirty="0">
              <a:solidFill>
                <a:schemeClr val="accent6"/>
              </a:solidFill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/>
                <a:gridCol w="1752071"/>
                <a:gridCol w="1752071"/>
                <a:gridCol w="1752071"/>
                <a:gridCol w="1752071"/>
                <a:gridCol w="1752071"/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  <a:endParaRPr lang="fr-FR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  <a:endParaRPr lang="fr-FR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  <a:endParaRPr lang="fr-FR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  <a:endParaRPr lang="fr-FR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  <a:endParaRPr lang="fr-FR" dirty="0"/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  <a:endParaRPr lang="fr-FR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  <a:endParaRPr lang="fr-FR" sz="6000" dirty="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8" name="Freeform 809"/>
            <p:cNvSpPr/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9" name="Freeform 810"/>
            <p:cNvSpPr/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6" name="Freeform 812"/>
            <p:cNvSpPr/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3" name="Freeform 814"/>
            <p:cNvSpPr/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4" name="Freeform 815"/>
            <p:cNvSpPr/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1" name="Freeform 817"/>
            <p:cNvSpPr/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5" name="Freeform 819"/>
            <p:cNvSpPr/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6" name="Freeform 820"/>
            <p:cNvSpPr/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7" name="Freeform 821"/>
            <p:cNvSpPr/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8" name="Freeform 822"/>
            <p:cNvSpPr/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/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3" name="Freeform 825"/>
            <p:cNvSpPr/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/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1" name="Freeform 827"/>
            <p:cNvSpPr/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/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7" name="Freeform 829"/>
            <p:cNvSpPr/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8" name="Freeform 830"/>
            <p:cNvSpPr/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9" name="Freeform 831"/>
            <p:cNvSpPr/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/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4" name="Freeform 833"/>
            <p:cNvSpPr/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319" name="Freeform 835"/>
          <p:cNvSpPr/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/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1" name="Freeform 838"/>
            <p:cNvSpPr/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2" name="Freeform 839"/>
            <p:cNvSpPr/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5" name="Freeform 842"/>
            <p:cNvSpPr/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6" name="Freeform 843"/>
            <p:cNvSpPr/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7" name="Freeform 844"/>
            <p:cNvSpPr/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8" name="Freeform 845"/>
            <p:cNvSpPr/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1" name="Freeform 848"/>
            <p:cNvSpPr/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2" name="Freeform 849"/>
            <p:cNvSpPr/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8" name="Freeform 851"/>
            <p:cNvSpPr/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4" name="Freeform 853"/>
            <p:cNvSpPr/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5" name="Freeform 854"/>
            <p:cNvSpPr/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6" name="Freeform 855"/>
            <p:cNvSpPr/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1" name="Freeform 857"/>
            <p:cNvSpPr/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2" name="Freeform 858"/>
            <p:cNvSpPr/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7" name="Freeform 862"/>
            <p:cNvSpPr/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/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5" name="Freeform 864"/>
            <p:cNvSpPr/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3" name="Freeform 866"/>
            <p:cNvSpPr/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/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1" name="Freeform 868"/>
            <p:cNvSpPr/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/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/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7" name="Freeform 872"/>
            <p:cNvSpPr/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/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5" name="Freeform 876"/>
            <p:cNvSpPr/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0" name="Freeform 878"/>
            <p:cNvSpPr/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1" name="Freeform 879"/>
            <p:cNvSpPr/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7" name="Freeform 881"/>
            <p:cNvSpPr/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8" name="Freeform 882"/>
            <p:cNvSpPr/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/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5" name="Freeform 885"/>
            <p:cNvSpPr/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/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0" name="Freeform 887"/>
            <p:cNvSpPr/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1" name="Freeform 888"/>
            <p:cNvSpPr/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2" name="Freeform 889"/>
            <p:cNvSpPr/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/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6" name="Freeform 891"/>
            <p:cNvSpPr/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7" name="Freeform 892"/>
            <p:cNvSpPr/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8" name="Freeform 893"/>
            <p:cNvSpPr/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/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3" name="Freeform 895"/>
            <p:cNvSpPr/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4" name="Freeform 896"/>
            <p:cNvSpPr/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/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1" name="Freeform 898"/>
            <p:cNvSpPr/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/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8" name="Freeform 900"/>
            <p:cNvSpPr/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9" name="Freeform 901"/>
            <p:cNvSpPr/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/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5" name="Freeform 903"/>
            <p:cNvSpPr/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6" name="Freeform 904"/>
            <p:cNvSpPr/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/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1" name="Freeform 907"/>
            <p:cNvSpPr/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2" name="Freeform 908"/>
            <p:cNvSpPr/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3" name="Freeform 909"/>
            <p:cNvSpPr/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/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4" name="Freeform 912"/>
            <p:cNvSpPr/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5" name="Freeform 913"/>
            <p:cNvSpPr/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7" name="Freeform 915"/>
            <p:cNvSpPr/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8" name="Freeform 916"/>
            <p:cNvSpPr/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0" name="Freeform 920"/>
            <p:cNvSpPr/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1" name="Freeform 921"/>
            <p:cNvSpPr/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6" name="Freeform 923"/>
            <p:cNvSpPr/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7" name="Freeform 924"/>
            <p:cNvSpPr/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/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1" name="Freeform 928"/>
            <p:cNvSpPr/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2" name="Freeform 929"/>
            <p:cNvSpPr/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/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5" name="Freeform 936"/>
            <p:cNvSpPr/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6" name="Freeform 937"/>
            <p:cNvSpPr/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7" name="Freeform 938"/>
            <p:cNvSpPr/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8" name="Freeform 939"/>
            <p:cNvSpPr/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9" name="Freeform 940"/>
            <p:cNvSpPr/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01" name="Freeform 942"/>
            <p:cNvSpPr/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02" name="Freeform 943"/>
            <p:cNvSpPr/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03" name="Freeform 944"/>
            <p:cNvSpPr/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/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3" name="Freeform 949"/>
            <p:cNvSpPr/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4" name="Freeform 950"/>
            <p:cNvSpPr/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5" name="Freeform 951"/>
            <p:cNvSpPr/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6" name="Freeform 952"/>
            <p:cNvSpPr/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7" name="Freeform 953"/>
            <p:cNvSpPr/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/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7" name="Freeform 955"/>
            <p:cNvSpPr/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8" name="Freeform 956"/>
            <p:cNvSpPr/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9" name="Freeform 957"/>
            <p:cNvSpPr/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0" name="Freeform 958"/>
            <p:cNvSpPr/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/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9" name="Freeform 960"/>
            <p:cNvSpPr/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0" name="Freeform 961"/>
            <p:cNvSpPr/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1" name="Freeform 962"/>
            <p:cNvSpPr/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2" name="Freeform 963"/>
            <p:cNvSpPr/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3" name="Freeform 964"/>
            <p:cNvSpPr/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4" name="Freeform 965"/>
            <p:cNvSpPr/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5" name="Freeform 966"/>
            <p:cNvSpPr/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/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2" name="Freeform 968"/>
            <p:cNvSpPr/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3" name="Freeform 969"/>
            <p:cNvSpPr/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4" name="Freeform 970"/>
            <p:cNvSpPr/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5" name="Freeform 971"/>
            <p:cNvSpPr/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6" name="Freeform 972"/>
            <p:cNvSpPr/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7" name="Freeform 973"/>
            <p:cNvSpPr/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/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8" name="Freeform 975"/>
            <p:cNvSpPr/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9" name="Freeform 976"/>
            <p:cNvSpPr/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0" name="Freeform 977"/>
            <p:cNvSpPr/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/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3" name="Freeform 979"/>
            <p:cNvSpPr/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4" name="Freeform 980"/>
            <p:cNvSpPr/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5" name="Freeform 981"/>
            <p:cNvSpPr/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6" name="Freeform 982"/>
            <p:cNvSpPr/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/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8" name="Freeform 984"/>
            <p:cNvSpPr/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9" name="Freeform 985"/>
            <p:cNvSpPr/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0" name="Freeform 986"/>
            <p:cNvSpPr/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1" name="Freeform 987"/>
            <p:cNvSpPr/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/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4" name="Freeform 989"/>
            <p:cNvSpPr/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5" name="Freeform 990"/>
            <p:cNvSpPr/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6" name="Freeform 991"/>
            <p:cNvSpPr/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/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1" name="Freeform 993"/>
            <p:cNvSpPr/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2" name="Freeform 994"/>
            <p:cNvSpPr/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8" name="Freeform 996"/>
            <p:cNvSpPr/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6" name="Freeform 1000"/>
            <p:cNvSpPr/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2" name="Freeform 1002"/>
            <p:cNvSpPr/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3" name="Freeform 1003"/>
            <p:cNvSpPr/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0" name="Freeform 1005"/>
            <p:cNvSpPr/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/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2" name="Freeform 1007"/>
            <p:cNvSpPr/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3" name="Freeform 1008"/>
            <p:cNvSpPr/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4" name="Freeform 1009"/>
            <p:cNvSpPr/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/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9" name="Freeform 1015"/>
            <p:cNvSpPr/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0" name="Freeform 1016"/>
            <p:cNvSpPr/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/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1" name="Freeform 1018"/>
            <p:cNvSpPr/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2" name="Freeform 1019"/>
            <p:cNvSpPr/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3" name="Freeform 1020"/>
            <p:cNvSpPr/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/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4" name="Freeform 1026"/>
            <p:cNvSpPr/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5" name="Freeform 1027"/>
            <p:cNvSpPr/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6" name="Freeform 1028"/>
            <p:cNvSpPr/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7" name="Freeform 1029"/>
            <p:cNvSpPr/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8" name="Freeform 1030"/>
            <p:cNvSpPr/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9" name="Freeform 1031"/>
            <p:cNvSpPr/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/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6" name="Freeform 1034"/>
            <p:cNvSpPr/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7" name="Freeform 1035"/>
            <p:cNvSpPr/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8" name="Freeform 1036"/>
            <p:cNvSpPr/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9" name="Freeform 1037"/>
            <p:cNvSpPr/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0" name="Freeform 1038"/>
            <p:cNvSpPr/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1" name="Freeform 1039"/>
            <p:cNvSpPr/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2" name="Freeform 1040"/>
            <p:cNvSpPr/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/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4" name="Freeform 1042"/>
            <p:cNvSpPr/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2" name="Freeform 1044"/>
            <p:cNvSpPr/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7" name="Freeform 1046"/>
            <p:cNvSpPr/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9" name="Freeform 1048"/>
            <p:cNvSpPr/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0" name="Freeform 1049"/>
            <p:cNvSpPr/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/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9" name="Freeform 1051"/>
            <p:cNvSpPr/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0" name="Freeform 1052"/>
            <p:cNvSpPr/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1" name="Freeform 1053"/>
            <p:cNvSpPr/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2" name="Freeform 1054"/>
            <p:cNvSpPr/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3" name="Freeform 1055"/>
            <p:cNvSpPr/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4" name="Freeform 1056"/>
            <p:cNvSpPr/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5" name="Freeform 1057"/>
            <p:cNvSpPr/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/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3" name="Freeform 1059"/>
            <p:cNvSpPr/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5" name="Freeform 1061"/>
            <p:cNvSpPr/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7" name="Freeform 1063"/>
            <p:cNvSpPr/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7" name="Freeform 1065"/>
            <p:cNvSpPr/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9" name="Freeform 1067"/>
            <p:cNvSpPr/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0" name="Freeform 1068"/>
            <p:cNvSpPr/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1" name="Freeform 1069"/>
            <p:cNvSpPr/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5" name="Freeform 1071"/>
            <p:cNvSpPr/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6" name="Freeform 1072"/>
            <p:cNvSpPr/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7" name="Freeform 1073"/>
            <p:cNvSpPr/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8" name="Freeform 1074"/>
            <p:cNvSpPr/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9" name="Freeform 1075"/>
            <p:cNvSpPr/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0" name="Freeform 1076"/>
            <p:cNvSpPr/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1" name="Freeform 1077"/>
            <p:cNvSpPr/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2" name="Freeform 1078"/>
            <p:cNvSpPr/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3" name="Freeform 1079"/>
            <p:cNvSpPr/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4" name="Freeform 1080"/>
            <p:cNvSpPr/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5" name="Freeform 1081"/>
            <p:cNvSpPr/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/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3" name="Freeform 1084"/>
            <p:cNvSpPr/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/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6" name="Freeform 1086"/>
            <p:cNvSpPr/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7" name="Freeform 1087"/>
            <p:cNvSpPr/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8" name="Freeform 1088"/>
            <p:cNvSpPr/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9" name="Freeform 1089"/>
            <p:cNvSpPr/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0" name="Freeform 1090"/>
            <p:cNvSpPr/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1" name="Freeform 1091"/>
            <p:cNvSpPr/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3" name="Freeform 1093"/>
            <p:cNvSpPr/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4" name="Freeform 1094"/>
            <p:cNvSpPr/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7" name="Freeform 1096"/>
            <p:cNvSpPr/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8" name="Freeform 1097"/>
            <p:cNvSpPr/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9" name="Freeform 1098"/>
            <p:cNvSpPr/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0" name="Freeform 1099"/>
            <p:cNvSpPr/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/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1" name="Freeform 1102"/>
            <p:cNvSpPr/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3" name="Freeform 1104"/>
            <p:cNvSpPr/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4" name="Freeform 1105"/>
            <p:cNvSpPr/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5" name="Freeform 1106"/>
            <p:cNvSpPr/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/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5" name="Freeform 1108"/>
            <p:cNvSpPr/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6" name="Freeform 1109"/>
            <p:cNvSpPr/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7" name="Freeform 1110"/>
            <p:cNvSpPr/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8" name="Freeform 1111"/>
            <p:cNvSpPr/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9" name="Freeform 1112"/>
            <p:cNvSpPr/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1" name="Freeform 1115"/>
            <p:cNvSpPr/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2" name="Freeform 1116"/>
            <p:cNvSpPr/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3" name="Freeform 1117"/>
            <p:cNvSpPr/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26" name="Freeform 1119"/>
            <p:cNvSpPr/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8" name="Freeform 1127"/>
            <p:cNvSpPr/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20" name="Freeform 1129"/>
            <p:cNvSpPr/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5" name="Freeform 1132"/>
            <p:cNvSpPr/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05" name="Freeform 1133"/>
          <p:cNvSpPr/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06" name="Freeform 1134"/>
          <p:cNvSpPr/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07" name="Freeform 1135"/>
          <p:cNvSpPr/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08" name="Freeform 1136"/>
          <p:cNvSpPr/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09" name="Freeform 1141"/>
          <p:cNvSpPr/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10" name="Freeform 1142"/>
          <p:cNvSpPr/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0" name="Freeform 1145"/>
            <p:cNvSpPr/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1" name="Freeform 1146"/>
            <p:cNvSpPr/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2" name="Freeform 1147"/>
            <p:cNvSpPr/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/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7" name="Freeform 1149"/>
            <p:cNvSpPr/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0" name="Freeform 1151"/>
            <p:cNvSpPr/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1" name="Freeform 1152"/>
            <p:cNvSpPr/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2" name="Freeform 1153"/>
            <p:cNvSpPr/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3" name="Freeform 1154"/>
            <p:cNvSpPr/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4" name="Freeform 1155"/>
            <p:cNvSpPr/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5" name="Freeform 1156"/>
            <p:cNvSpPr/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7" name="Freeform 1158"/>
            <p:cNvSpPr/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8" name="Freeform 1159"/>
            <p:cNvSpPr/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/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5" name="Freeform 1163"/>
            <p:cNvSpPr/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8" name="Freeform 1165"/>
            <p:cNvSpPr/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9" name="Freeform 1166"/>
            <p:cNvSpPr/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0" name="Freeform 1167"/>
            <p:cNvSpPr/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1" name="Freeform 1168"/>
            <p:cNvSpPr/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6" name="Freeform 1170"/>
            <p:cNvSpPr/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/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4" name="Freeform 1174"/>
            <p:cNvSpPr/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/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9" name="Freeform 1178"/>
            <p:cNvSpPr/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0" name="Freeform 1179"/>
            <p:cNvSpPr/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1" name="Freeform 1181"/>
            <p:cNvSpPr/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2" name="Freeform 1182"/>
            <p:cNvSpPr/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4" name="Freeform 1184"/>
            <p:cNvSpPr/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8" name="Freeform 1187"/>
            <p:cNvSpPr/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/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1" name="Freeform 1194"/>
            <p:cNvSpPr/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2" name="Freeform 1195"/>
            <p:cNvSpPr/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3" name="Freeform 1196"/>
            <p:cNvSpPr/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4" name="Freeform 1197"/>
            <p:cNvSpPr/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6" name="Freeform 1199"/>
            <p:cNvSpPr/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/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2" name="Freeform 1201"/>
            <p:cNvSpPr/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3" name="Freeform 1202"/>
            <p:cNvSpPr/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4" name="Freeform 1203"/>
            <p:cNvSpPr/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5" name="Freeform 1204"/>
            <p:cNvSpPr/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/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9" name="Freeform 1206"/>
            <p:cNvSpPr/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0" name="Freeform 1207"/>
            <p:cNvSpPr/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/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6" name="Freeform 1209"/>
            <p:cNvSpPr/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8" name="Freeform 1211"/>
            <p:cNvSpPr/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9" name="Freeform 1212"/>
            <p:cNvSpPr/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1" name="Freeform 1214"/>
            <p:cNvSpPr/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2" name="Freeform 1215"/>
            <p:cNvSpPr/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4" name="Freeform 1217"/>
            <p:cNvSpPr/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5" name="Freeform 1218"/>
            <p:cNvSpPr/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7" name="Freeform 1220"/>
            <p:cNvSpPr/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8" name="Freeform 1221"/>
            <p:cNvSpPr/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9" name="Freeform 1222"/>
            <p:cNvSpPr/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1" name="Freeform 1224"/>
            <p:cNvSpPr/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2" name="Freeform 1225"/>
            <p:cNvSpPr/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4" name="Freeform 1227"/>
            <p:cNvSpPr/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5" name="Freeform 1228"/>
            <p:cNvSpPr/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7" name="Freeform 1230"/>
            <p:cNvSpPr/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/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4" name="Freeform 1232"/>
            <p:cNvSpPr/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/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2" name="Freeform 1234"/>
            <p:cNvSpPr/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0" name="Freeform 1236"/>
            <p:cNvSpPr/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5" name="Freeform 1238"/>
            <p:cNvSpPr/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6" name="Freeform 1239"/>
            <p:cNvSpPr/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7" name="Freeform 1240"/>
            <p:cNvSpPr/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1" name="Freeform 1244"/>
            <p:cNvSpPr/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2" name="Freeform 1245"/>
            <p:cNvSpPr/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3" name="Freeform 1246"/>
            <p:cNvSpPr/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5" name="Freeform 1248"/>
            <p:cNvSpPr/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6" name="Freeform 1249"/>
            <p:cNvSpPr/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7" name="Freeform 1250"/>
            <p:cNvSpPr/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8" name="Freeform 1251"/>
            <p:cNvSpPr/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2" name="Freeform 1253"/>
            <p:cNvSpPr/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/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9" name="Freeform 1265"/>
            <p:cNvSpPr/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0" name="Freeform 1266"/>
            <p:cNvSpPr/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1" name="Freeform 1267"/>
            <p:cNvSpPr/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1" name="Freeform 1269"/>
            <p:cNvSpPr/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2" name="Freeform 1270"/>
            <p:cNvSpPr/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3" name="Freeform 1271"/>
            <p:cNvSpPr/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4" name="Freeform 1272"/>
            <p:cNvSpPr/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5" name="Freeform 1273"/>
            <p:cNvSpPr/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6" name="Freeform 1274"/>
            <p:cNvSpPr/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7" name="Freeform 1275"/>
            <p:cNvSpPr/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/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8" name="Freeform 1278"/>
            <p:cNvSpPr/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9" name="Freeform 1279"/>
            <p:cNvSpPr/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/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1" name="Freeform 1281"/>
            <p:cNvSpPr/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2" name="Freeform 1282"/>
            <p:cNvSpPr/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3" name="Freeform 1283"/>
            <p:cNvSpPr/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4" name="Freeform 1284"/>
            <p:cNvSpPr/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5" name="Freeform 1285"/>
            <p:cNvSpPr/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8" name="Freeform 1287"/>
            <p:cNvSpPr/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9" name="Freeform 1288"/>
            <p:cNvSpPr/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5" name="Freeform 1290"/>
            <p:cNvSpPr/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6" name="Freeform 1291"/>
            <p:cNvSpPr/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2" name="Freeform 1293"/>
            <p:cNvSpPr/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3" name="Freeform 1294"/>
            <p:cNvSpPr/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8" name="Freeform 1298"/>
            <p:cNvSpPr/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9" name="Freeform 1299"/>
            <p:cNvSpPr/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0" name="Freeform 1300"/>
            <p:cNvSpPr/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/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4" name="Freeform 1302"/>
            <p:cNvSpPr/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5" name="Freeform 1303"/>
            <p:cNvSpPr/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2" name="Freeform 1306"/>
            <p:cNvSpPr/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/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7" name="Freeform 1309"/>
            <p:cNvSpPr/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8" name="Freeform 1310"/>
            <p:cNvSpPr/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9" name="Freeform 1311"/>
            <p:cNvSpPr/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/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0" name="Freeform 1313"/>
            <p:cNvSpPr/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1" name="Freeform 1314"/>
            <p:cNvSpPr/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2" name="Freeform 1315"/>
            <p:cNvSpPr/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3" name="Freeform 1316"/>
            <p:cNvSpPr/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4" name="Freeform 1317"/>
            <p:cNvSpPr/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5" name="Freeform 1318"/>
            <p:cNvSpPr/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/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8" name="Freeform 1323"/>
            <p:cNvSpPr/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5" name="Freeform 1328"/>
            <p:cNvSpPr/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6" name="Freeform 1329"/>
            <p:cNvSpPr/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/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5" name="Freeform 1331"/>
            <p:cNvSpPr/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6" name="Freeform 1332"/>
            <p:cNvSpPr/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7" name="Freeform 1333"/>
            <p:cNvSpPr/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8" name="Freeform 1334"/>
            <p:cNvSpPr/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9" name="Freeform 1335"/>
            <p:cNvSpPr/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0" name="Freeform 1336"/>
            <p:cNvSpPr/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/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0" name="Freeform 1340"/>
            <p:cNvSpPr/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/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3" name="Freeform 1343"/>
            <p:cNvSpPr/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4" name="Freeform 1344"/>
            <p:cNvSpPr/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8" name="Freeform 1353"/>
            <p:cNvSpPr/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/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5" name="Freeform 1355"/>
            <p:cNvSpPr/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6" name="Freeform 1356"/>
            <p:cNvSpPr/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/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2" name="Freeform 1358"/>
            <p:cNvSpPr/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3" name="Freeform 1359"/>
            <p:cNvSpPr/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9" name="Freeform 1361"/>
            <p:cNvSpPr/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0" name="Freeform 1362"/>
            <p:cNvSpPr/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6" name="Freeform 1364"/>
            <p:cNvSpPr/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7" name="Freeform 1365"/>
            <p:cNvSpPr/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7" name="Freeform 1367"/>
            <p:cNvSpPr/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8" name="Freeform 1368"/>
            <p:cNvSpPr/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/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4" name="Freeform 1376"/>
            <p:cNvSpPr/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5" name="Freeform 1377"/>
            <p:cNvSpPr/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/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0" name="Freeform 1379"/>
            <p:cNvSpPr/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1" name="Freeform 1380"/>
            <p:cNvSpPr/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2" name="Freeform 1381"/>
            <p:cNvSpPr/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0" name="Freeform 1387"/>
            <p:cNvSpPr/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2" name="Freeform 1389"/>
            <p:cNvSpPr/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4" name="Freeform 1391"/>
            <p:cNvSpPr/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/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5" name="Freeform 1393"/>
            <p:cNvSpPr/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6" name="Freeform 1394"/>
            <p:cNvSpPr/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7" name="Freeform 1395"/>
            <p:cNvSpPr/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8" name="Freeform 1396"/>
            <p:cNvSpPr/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/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7" name="Freeform 1398"/>
            <p:cNvSpPr/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8" name="Freeform 1399"/>
            <p:cNvSpPr/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9" name="Freeform 1400"/>
            <p:cNvSpPr/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0" name="Freeform 1401"/>
            <p:cNvSpPr/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1" name="Freeform 1402"/>
            <p:cNvSpPr/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2" name="Freeform 1403"/>
            <p:cNvSpPr/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3" name="Freeform 1404"/>
            <p:cNvSpPr/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/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9" name="Freeform 1406"/>
            <p:cNvSpPr/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0" name="Freeform 1407"/>
            <p:cNvSpPr/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1" name="Freeform 1408"/>
            <p:cNvSpPr/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2" name="Freeform 1409"/>
            <p:cNvSpPr/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3" name="Freeform 1410"/>
            <p:cNvSpPr/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4" name="Freeform 1411"/>
            <p:cNvSpPr/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5" name="Freeform 1412"/>
            <p:cNvSpPr/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6" name="Freeform 1414"/>
            <p:cNvSpPr/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2" name="Freeform 1422"/>
            <p:cNvSpPr/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8" name="Freeform 1424"/>
            <p:cNvSpPr/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0" name="Freeform 1426"/>
            <p:cNvSpPr/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6" name="Freeform 1428"/>
            <p:cNvSpPr/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4" name="Freeform 1430"/>
            <p:cNvSpPr/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/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5" name="Freeform 1432"/>
            <p:cNvSpPr/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6" name="Freeform 1433"/>
            <p:cNvSpPr/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7" name="Freeform 1434"/>
            <p:cNvSpPr/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8" name="Freeform 1435"/>
            <p:cNvSpPr/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9" name="Freeform 1436"/>
            <p:cNvSpPr/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/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6" name="Freeform 1441"/>
            <p:cNvSpPr/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7" name="Freeform 1442"/>
            <p:cNvSpPr/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8" name="Freeform 1443"/>
            <p:cNvSpPr/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9" name="Freeform 1444"/>
            <p:cNvSpPr/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0" name="Freeform 1445"/>
            <p:cNvSpPr/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1" name="Freeform 1446"/>
            <p:cNvSpPr/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2" name="Freeform 1447"/>
            <p:cNvSpPr/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3" name="Freeform 1448"/>
            <p:cNvSpPr/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/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4" name="Freeform 1450"/>
            <p:cNvSpPr/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/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9" name="Freeform 1452"/>
            <p:cNvSpPr/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0" name="Freeform 1453"/>
            <p:cNvSpPr/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1" name="Freeform 1454"/>
            <p:cNvSpPr/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2" name="Freeform 1455"/>
            <p:cNvSpPr/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/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6" name="Freeform 1457"/>
            <p:cNvSpPr/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7" name="Freeform 1458"/>
            <p:cNvSpPr/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/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2" name="Freeform 1461"/>
            <p:cNvSpPr/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3" name="Freeform 1462"/>
            <p:cNvSpPr/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4" name="Freeform 1463"/>
            <p:cNvSpPr/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/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2" name="Freeform 1465"/>
            <p:cNvSpPr/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3" name="Freeform 1466"/>
            <p:cNvSpPr/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4" name="Freeform 1467"/>
            <p:cNvSpPr/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5" name="Freeform 1468"/>
            <p:cNvSpPr/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6" name="Freeform 1469"/>
            <p:cNvSpPr/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7" name="Freeform 1470"/>
            <p:cNvSpPr/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8" name="Freeform 1471"/>
            <p:cNvSpPr/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89" name="Freeform 1477"/>
            <p:cNvSpPr/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81"/>
            <p:cNvSpPr/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90"/>
            <p:cNvSpPr/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61"/>
            <p:cNvSpPr/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62"/>
            <p:cNvSpPr/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75"/>
            <p:cNvSpPr/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13"/>
            <p:cNvSpPr/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14"/>
            <p:cNvSpPr/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15"/>
            <p:cNvSpPr/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16"/>
            <p:cNvSpPr/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19"/>
            <p:cNvSpPr/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20"/>
            <p:cNvSpPr/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21"/>
            <p:cNvSpPr/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22"/>
            <p:cNvSpPr/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23"/>
            <p:cNvSpPr/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24"/>
            <p:cNvSpPr/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25"/>
            <p:cNvSpPr/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26"/>
            <p:cNvSpPr/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  <a:endParaRPr lang="fr-FR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0" name="Freeform 5"/>
          <p:cNvSpPr/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Freeform 5"/>
          <p:cNvSpPr/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56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Firefly</a:t>
            </a:r>
            <a:endParaRPr lang="en-US" alt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err="1">
                <a:cs typeface="Segoe UI" panose="020B0502040204020203" pitchFamily="34" charset="0"/>
              </a:rPr>
              <a:t>Your</a:t>
            </a:r>
            <a:r>
              <a:rPr lang="fr-FR" sz="3600" dirty="0">
                <a:cs typeface="Segoe UI" panose="020B0502040204020203" pitchFamily="34" charset="0"/>
              </a:rPr>
              <a:t> cool brand </a:t>
            </a:r>
            <a:r>
              <a:rPr lang="fr-FR" sz="3600" dirty="0" err="1">
                <a:cs typeface="Segoe UI" panose="020B0502040204020203" pitchFamily="34" charset="0"/>
              </a:rPr>
              <a:t>tagline</a:t>
            </a:r>
            <a:endParaRPr lang="fr-FR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33792" r="33792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1"/>
          <a:srcRect l="33830" r="33830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28608" r="28608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13022" r="13022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WPS Presentation</Application>
  <PresentationFormat>Widescreen</PresentationFormat>
  <Paragraphs>879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SimSun</vt:lpstr>
      <vt:lpstr>Wingdings</vt:lpstr>
      <vt:lpstr>Segoe UI Light</vt:lpstr>
      <vt:lpstr>Segoe UI</vt:lpstr>
      <vt:lpstr>Microsoft YaHei</vt:lpstr>
      <vt:lpstr>Arial Unicode MS</vt:lpstr>
      <vt:lpstr>Calibri</vt:lpstr>
      <vt:lpstr>MS PGothic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User</cp:lastModifiedBy>
  <cp:revision>160</cp:revision>
  <dcterms:created xsi:type="dcterms:W3CDTF">2015-10-12T10:51:00Z</dcterms:created>
  <dcterms:modified xsi:type="dcterms:W3CDTF">2021-05-06T08:38:58Z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  <property fmtid="{D5CDD505-2E9C-101B-9397-08002B2CF9AE}" pid="3" name="KSOProductBuildVer">
    <vt:lpwstr>1033-11.2.0.10093</vt:lpwstr>
  </property>
</Properties>
</file>