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4"/>
  </p:sldMasterIdLst>
  <p:notesMasterIdLst>
    <p:notesMasterId r:id="rId8"/>
  </p:notesMasterIdLst>
  <p:handoutMasterIdLst>
    <p:handoutMasterId r:id="rId9"/>
  </p:handoutMasterIdLst>
  <p:sldIdLst>
    <p:sldId id="257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0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8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5E9B75-202A-4445-A76E-E54C24974944}" type="doc">
      <dgm:prSet loTypeId="urn:microsoft.com/office/officeart/2005/8/layout/vProcess5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2E1301B-0687-4877-AAE5-EDCD4CD0576F}">
      <dgm:prSet phldrT="[Text]" custT="1"/>
      <dgm:spPr/>
      <dgm:t>
        <a:bodyPr/>
        <a:lstStyle/>
        <a:p>
          <a:r>
            <a:rPr lang="en-US" altLang="zh-CN" sz="2800" b="1" dirty="0" smtClean="0"/>
            <a:t>S</a:t>
          </a:r>
          <a:r>
            <a:rPr lang="en-US" altLang="zh-CN" sz="2800" dirty="0" smtClean="0"/>
            <a:t>mart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Contract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Payment: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MINIMIZE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your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loss</a:t>
          </a:r>
          <a:endParaRPr lang="en-US" sz="2800" dirty="0"/>
        </a:p>
      </dgm:t>
    </dgm:pt>
    <dgm:pt modelId="{C64F15EB-A230-4498-86CD-087D4CD2B1EB}" type="parTrans" cxnId="{62A6BCDB-4AA8-4F20-A4A7-42D72DD57838}">
      <dgm:prSet/>
      <dgm:spPr/>
      <dgm:t>
        <a:bodyPr/>
        <a:lstStyle/>
        <a:p>
          <a:endParaRPr lang="en-US"/>
        </a:p>
      </dgm:t>
    </dgm:pt>
    <dgm:pt modelId="{B3AD60EB-E5FD-489B-881B-602471B22BE6}" type="sibTrans" cxnId="{62A6BCDB-4AA8-4F20-A4A7-42D72DD57838}">
      <dgm:prSet/>
      <dgm:spPr/>
      <dgm:t>
        <a:bodyPr/>
        <a:lstStyle/>
        <a:p>
          <a:endParaRPr lang="en-US"/>
        </a:p>
      </dgm:t>
    </dgm:pt>
    <dgm:pt modelId="{E71C7EB8-C58F-4646-B64A-D36F6A6AB8CE}">
      <dgm:prSet phldrT="[Text]" custT="1"/>
      <dgm:spPr/>
      <dgm:t>
        <a:bodyPr/>
        <a:lstStyle/>
        <a:p>
          <a:r>
            <a:rPr lang="en-US" altLang="zh-CN" sz="2800" b="1" dirty="0" smtClean="0"/>
            <a:t>A</a:t>
          </a:r>
          <a:r>
            <a:rPr lang="en-US" altLang="zh-CN" sz="2800" dirty="0" smtClean="0"/>
            <a:t>rbitration: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UNBIAS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judgment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by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general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users</a:t>
          </a:r>
          <a:r>
            <a:rPr lang="zh-CN" altLang="en-US" sz="2800" dirty="0" smtClean="0"/>
            <a:t> </a:t>
          </a:r>
          <a:endParaRPr lang="en-US" sz="2800" dirty="0"/>
        </a:p>
      </dgm:t>
    </dgm:pt>
    <dgm:pt modelId="{17EE0193-C9F8-445F-94D3-6102148E03F2}" type="parTrans" cxnId="{99DACF06-2A56-4CA3-944F-C4F7EDEDB3C9}">
      <dgm:prSet/>
      <dgm:spPr/>
      <dgm:t>
        <a:bodyPr/>
        <a:lstStyle/>
        <a:p>
          <a:endParaRPr lang="en-US"/>
        </a:p>
      </dgm:t>
    </dgm:pt>
    <dgm:pt modelId="{B45C79C8-5430-43BD-8EDA-ABA9D5E43737}" type="sibTrans" cxnId="{99DACF06-2A56-4CA3-944F-C4F7EDEDB3C9}">
      <dgm:prSet/>
      <dgm:spPr/>
      <dgm:t>
        <a:bodyPr/>
        <a:lstStyle/>
        <a:p>
          <a:endParaRPr lang="en-US"/>
        </a:p>
      </dgm:t>
    </dgm:pt>
    <dgm:pt modelId="{C15FB1B9-C3B6-413D-AFDE-6F7E4D76220E}">
      <dgm:prSet phldrT="[Text]" custT="1"/>
      <dgm:spPr/>
      <dgm:t>
        <a:bodyPr/>
        <a:lstStyle/>
        <a:p>
          <a:r>
            <a:rPr lang="en-US" altLang="zh-CN" sz="2800" b="1" dirty="0" smtClean="0"/>
            <a:t>B</a:t>
          </a:r>
          <a:r>
            <a:rPr lang="en-US" altLang="zh-CN" sz="2800" dirty="0" smtClean="0"/>
            <a:t>est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Suggestion: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the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OPTIMAL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solution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for</a:t>
          </a:r>
          <a:r>
            <a:rPr lang="zh-CN" altLang="en-US" sz="2800" dirty="0" smtClean="0"/>
            <a:t> </a:t>
          </a:r>
          <a:r>
            <a:rPr lang="en-US" altLang="zh-CN" sz="2800" dirty="0" smtClean="0"/>
            <a:t>you</a:t>
          </a:r>
          <a:endParaRPr lang="zh-CN" altLang="en-US" sz="2800" dirty="0" smtClean="0"/>
        </a:p>
      </dgm:t>
    </dgm:pt>
    <dgm:pt modelId="{5255AA66-CA4B-4352-B9B6-494354B35E96}" type="parTrans" cxnId="{471EE53F-F0ED-4766-8CDA-2029D9551454}">
      <dgm:prSet/>
      <dgm:spPr/>
      <dgm:t>
        <a:bodyPr/>
        <a:lstStyle/>
        <a:p>
          <a:endParaRPr lang="en-US"/>
        </a:p>
      </dgm:t>
    </dgm:pt>
    <dgm:pt modelId="{F83C0050-57B3-44FE-BF3F-12DBA18A634F}" type="sibTrans" cxnId="{471EE53F-F0ED-4766-8CDA-2029D9551454}">
      <dgm:prSet/>
      <dgm:spPr/>
      <dgm:t>
        <a:bodyPr/>
        <a:lstStyle/>
        <a:p>
          <a:endParaRPr lang="en-US"/>
        </a:p>
      </dgm:t>
    </dgm:pt>
    <dgm:pt modelId="{B201F2CC-DF6F-9845-89B4-6C033C6F9A47}" type="pres">
      <dgm:prSet presAssocID="{E75E9B75-202A-4445-A76E-E54C2497494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B8DFC9-B595-B04B-82D7-C11740AFD1B4}" type="pres">
      <dgm:prSet presAssocID="{E75E9B75-202A-4445-A76E-E54C24974944}" presName="dummyMaxCanvas" presStyleCnt="0">
        <dgm:presLayoutVars/>
      </dgm:prSet>
      <dgm:spPr/>
    </dgm:pt>
    <dgm:pt modelId="{8C6ADB78-598C-8E4D-950C-0962330D28E7}" type="pres">
      <dgm:prSet presAssocID="{E75E9B75-202A-4445-A76E-E54C24974944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F4ADCD-F79A-B743-91C1-57C4AF9CFBCB}" type="pres">
      <dgm:prSet presAssocID="{E75E9B75-202A-4445-A76E-E54C24974944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7C04F-213A-F949-BDF4-F8D50C0ED695}" type="pres">
      <dgm:prSet presAssocID="{E75E9B75-202A-4445-A76E-E54C24974944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F26E2-56C2-4F41-8665-3949DE665EBF}" type="pres">
      <dgm:prSet presAssocID="{E75E9B75-202A-4445-A76E-E54C24974944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44E6FE-4FAC-1D42-83AB-D0DAE3A42675}" type="pres">
      <dgm:prSet presAssocID="{E75E9B75-202A-4445-A76E-E54C24974944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808D8-5233-D943-B2A7-418854F30FEF}" type="pres">
      <dgm:prSet presAssocID="{E75E9B75-202A-4445-A76E-E54C24974944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159A4F-5380-E647-B9FF-ECD9F9EAFF0E}" type="pres">
      <dgm:prSet presAssocID="{E75E9B75-202A-4445-A76E-E54C24974944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457322-442C-2844-BFA5-BCA9E5842A6C}" type="pres">
      <dgm:prSet presAssocID="{E75E9B75-202A-4445-A76E-E54C24974944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87A259-62E0-3442-B90D-F07E0717FF47}" type="presOf" srcId="{B3AD60EB-E5FD-489B-881B-602471B22BE6}" destId="{517F26E2-56C2-4F41-8665-3949DE665EBF}" srcOrd="0" destOrd="0" presId="urn:microsoft.com/office/officeart/2005/8/layout/vProcess5"/>
    <dgm:cxn modelId="{903D7ECC-F69A-7942-B422-D6F556A03AD8}" type="presOf" srcId="{02E1301B-0687-4877-AAE5-EDCD4CD0576F}" destId="{580808D8-5233-D943-B2A7-418854F30FEF}" srcOrd="1" destOrd="0" presId="urn:microsoft.com/office/officeart/2005/8/layout/vProcess5"/>
    <dgm:cxn modelId="{94BEDDFA-F297-9B43-A473-CA114A3D26AD}" type="presOf" srcId="{C15FB1B9-C3B6-413D-AFDE-6F7E4D76220E}" destId="{9C67C04F-213A-F949-BDF4-F8D50C0ED695}" srcOrd="0" destOrd="0" presId="urn:microsoft.com/office/officeart/2005/8/layout/vProcess5"/>
    <dgm:cxn modelId="{3200B2DE-AF73-ED42-BD74-762A3439E908}" type="presOf" srcId="{E75E9B75-202A-4445-A76E-E54C24974944}" destId="{B201F2CC-DF6F-9845-89B4-6C033C6F9A47}" srcOrd="0" destOrd="0" presId="urn:microsoft.com/office/officeart/2005/8/layout/vProcess5"/>
    <dgm:cxn modelId="{11C8E12C-477E-C549-A981-968BEEC56D40}" type="presOf" srcId="{E71C7EB8-C58F-4646-B64A-D36F6A6AB8CE}" destId="{54159A4F-5380-E647-B9FF-ECD9F9EAFF0E}" srcOrd="1" destOrd="0" presId="urn:microsoft.com/office/officeart/2005/8/layout/vProcess5"/>
    <dgm:cxn modelId="{1F24A9FD-FD48-6141-A81E-EC1CD85FA4A2}" type="presOf" srcId="{E71C7EB8-C58F-4646-B64A-D36F6A6AB8CE}" destId="{23F4ADCD-F79A-B743-91C1-57C4AF9CFBCB}" srcOrd="0" destOrd="0" presId="urn:microsoft.com/office/officeart/2005/8/layout/vProcess5"/>
    <dgm:cxn modelId="{6CAF6929-A8F7-1549-BDEB-0D6128F0DA15}" type="presOf" srcId="{B45C79C8-5430-43BD-8EDA-ABA9D5E43737}" destId="{E344E6FE-4FAC-1D42-83AB-D0DAE3A42675}" srcOrd="0" destOrd="0" presId="urn:microsoft.com/office/officeart/2005/8/layout/vProcess5"/>
    <dgm:cxn modelId="{62A6BCDB-4AA8-4F20-A4A7-42D72DD57838}" srcId="{E75E9B75-202A-4445-A76E-E54C24974944}" destId="{02E1301B-0687-4877-AAE5-EDCD4CD0576F}" srcOrd="0" destOrd="0" parTransId="{C64F15EB-A230-4498-86CD-087D4CD2B1EB}" sibTransId="{B3AD60EB-E5FD-489B-881B-602471B22BE6}"/>
    <dgm:cxn modelId="{471EE53F-F0ED-4766-8CDA-2029D9551454}" srcId="{E75E9B75-202A-4445-A76E-E54C24974944}" destId="{C15FB1B9-C3B6-413D-AFDE-6F7E4D76220E}" srcOrd="2" destOrd="0" parTransId="{5255AA66-CA4B-4352-B9B6-494354B35E96}" sibTransId="{F83C0050-57B3-44FE-BF3F-12DBA18A634F}"/>
    <dgm:cxn modelId="{DDD5848D-5727-A94D-A9DC-E94A84D1E839}" type="presOf" srcId="{C15FB1B9-C3B6-413D-AFDE-6F7E4D76220E}" destId="{60457322-442C-2844-BFA5-BCA9E5842A6C}" srcOrd="1" destOrd="0" presId="urn:microsoft.com/office/officeart/2005/8/layout/vProcess5"/>
    <dgm:cxn modelId="{0A4EEA02-464A-0546-89AA-4480EE5CE60B}" type="presOf" srcId="{02E1301B-0687-4877-AAE5-EDCD4CD0576F}" destId="{8C6ADB78-598C-8E4D-950C-0962330D28E7}" srcOrd="0" destOrd="0" presId="urn:microsoft.com/office/officeart/2005/8/layout/vProcess5"/>
    <dgm:cxn modelId="{99DACF06-2A56-4CA3-944F-C4F7EDEDB3C9}" srcId="{E75E9B75-202A-4445-A76E-E54C24974944}" destId="{E71C7EB8-C58F-4646-B64A-D36F6A6AB8CE}" srcOrd="1" destOrd="0" parTransId="{17EE0193-C9F8-445F-94D3-6102148E03F2}" sibTransId="{B45C79C8-5430-43BD-8EDA-ABA9D5E43737}"/>
    <dgm:cxn modelId="{D2424CD5-F982-AD4C-ADFE-0750D3D8449B}" type="presParOf" srcId="{B201F2CC-DF6F-9845-89B4-6C033C6F9A47}" destId="{3AB8DFC9-B595-B04B-82D7-C11740AFD1B4}" srcOrd="0" destOrd="0" presId="urn:microsoft.com/office/officeart/2005/8/layout/vProcess5"/>
    <dgm:cxn modelId="{9E05559C-8401-424C-9212-521056955171}" type="presParOf" srcId="{B201F2CC-DF6F-9845-89B4-6C033C6F9A47}" destId="{8C6ADB78-598C-8E4D-950C-0962330D28E7}" srcOrd="1" destOrd="0" presId="urn:microsoft.com/office/officeart/2005/8/layout/vProcess5"/>
    <dgm:cxn modelId="{B7EF3129-C3F9-6542-98B8-9CF5915D503E}" type="presParOf" srcId="{B201F2CC-DF6F-9845-89B4-6C033C6F9A47}" destId="{23F4ADCD-F79A-B743-91C1-57C4AF9CFBCB}" srcOrd="2" destOrd="0" presId="urn:microsoft.com/office/officeart/2005/8/layout/vProcess5"/>
    <dgm:cxn modelId="{72644AF0-F66F-1948-93F2-EF8135F6FC89}" type="presParOf" srcId="{B201F2CC-DF6F-9845-89B4-6C033C6F9A47}" destId="{9C67C04F-213A-F949-BDF4-F8D50C0ED695}" srcOrd="3" destOrd="0" presId="urn:microsoft.com/office/officeart/2005/8/layout/vProcess5"/>
    <dgm:cxn modelId="{CC73C0A6-0624-AD4C-B983-CBF19A1B6C7C}" type="presParOf" srcId="{B201F2CC-DF6F-9845-89B4-6C033C6F9A47}" destId="{517F26E2-56C2-4F41-8665-3949DE665EBF}" srcOrd="4" destOrd="0" presId="urn:microsoft.com/office/officeart/2005/8/layout/vProcess5"/>
    <dgm:cxn modelId="{83D47FA9-2E66-324C-B8FF-55888BD9E7D9}" type="presParOf" srcId="{B201F2CC-DF6F-9845-89B4-6C033C6F9A47}" destId="{E344E6FE-4FAC-1D42-83AB-D0DAE3A42675}" srcOrd="5" destOrd="0" presId="urn:microsoft.com/office/officeart/2005/8/layout/vProcess5"/>
    <dgm:cxn modelId="{649435E9-EAA5-8140-89DD-83EEDC9E3148}" type="presParOf" srcId="{B201F2CC-DF6F-9845-89B4-6C033C6F9A47}" destId="{580808D8-5233-D943-B2A7-418854F30FEF}" srcOrd="6" destOrd="0" presId="urn:microsoft.com/office/officeart/2005/8/layout/vProcess5"/>
    <dgm:cxn modelId="{72AED3F1-A2D7-D443-9474-2B0A0C79D983}" type="presParOf" srcId="{B201F2CC-DF6F-9845-89B4-6C033C6F9A47}" destId="{54159A4F-5380-E647-B9FF-ECD9F9EAFF0E}" srcOrd="7" destOrd="0" presId="urn:microsoft.com/office/officeart/2005/8/layout/vProcess5"/>
    <dgm:cxn modelId="{CFDBB126-FF57-0345-B7C9-0CB87EEB6AFA}" type="presParOf" srcId="{B201F2CC-DF6F-9845-89B4-6C033C6F9A47}" destId="{60457322-442C-2844-BFA5-BCA9E5842A6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ADB78-598C-8E4D-950C-0962330D28E7}">
      <dsp:nvSpPr>
        <dsp:cNvPr id="0" name=""/>
        <dsp:cNvSpPr/>
      </dsp:nvSpPr>
      <dsp:spPr>
        <a:xfrm>
          <a:off x="0" y="0"/>
          <a:ext cx="9326880" cy="13578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4">
              <a:hueOff val="0"/>
              <a:satOff val="0"/>
              <a:lumOff val="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/>
            <a:t>S</a:t>
          </a:r>
          <a:r>
            <a:rPr lang="en-US" altLang="zh-CN" sz="2800" kern="1200" dirty="0" smtClean="0"/>
            <a:t>mart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Contract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Payment: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MINIMIZE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your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loss</a:t>
          </a:r>
          <a:endParaRPr lang="en-US" sz="2800" kern="1200" dirty="0"/>
        </a:p>
      </dsp:txBody>
      <dsp:txXfrm>
        <a:off x="39771" y="39771"/>
        <a:ext cx="7861617" cy="1278342"/>
      </dsp:txXfrm>
    </dsp:sp>
    <dsp:sp modelId="{23F4ADCD-F79A-B743-91C1-57C4AF9CFBCB}">
      <dsp:nvSpPr>
        <dsp:cNvPr id="0" name=""/>
        <dsp:cNvSpPr/>
      </dsp:nvSpPr>
      <dsp:spPr>
        <a:xfrm>
          <a:off x="822959" y="1584198"/>
          <a:ext cx="9326880" cy="13578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93352"/>
                <a:satOff val="-1662"/>
                <a:lumOff val="-13725"/>
                <a:alphaOff val="0"/>
                <a:tint val="92000"/>
                <a:satMod val="170000"/>
              </a:schemeClr>
            </a:gs>
            <a:gs pos="15000">
              <a:schemeClr val="accent4">
                <a:hueOff val="-293352"/>
                <a:satOff val="-1662"/>
                <a:lumOff val="-13725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-293352"/>
                <a:satOff val="-1662"/>
                <a:lumOff val="-13725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-293352"/>
                <a:satOff val="-1662"/>
                <a:lumOff val="-13725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-293352"/>
                <a:satOff val="-1662"/>
                <a:lumOff val="-13725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4">
              <a:hueOff val="-293352"/>
              <a:satOff val="-1662"/>
              <a:lumOff val="-13725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/>
            <a:t>A</a:t>
          </a:r>
          <a:r>
            <a:rPr lang="en-US" altLang="zh-CN" sz="2800" kern="1200" dirty="0" smtClean="0"/>
            <a:t>rbitration: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UNBIAS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judgment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by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general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users</a:t>
          </a:r>
          <a:r>
            <a:rPr lang="zh-CN" altLang="en-US" sz="2800" kern="1200" dirty="0" smtClean="0"/>
            <a:t> </a:t>
          </a:r>
          <a:endParaRPr lang="en-US" sz="2800" kern="1200" dirty="0"/>
        </a:p>
      </dsp:txBody>
      <dsp:txXfrm>
        <a:off x="862730" y="1623969"/>
        <a:ext cx="7541753" cy="1278342"/>
      </dsp:txXfrm>
    </dsp:sp>
    <dsp:sp modelId="{9C67C04F-213A-F949-BDF4-F8D50C0ED695}">
      <dsp:nvSpPr>
        <dsp:cNvPr id="0" name=""/>
        <dsp:cNvSpPr/>
      </dsp:nvSpPr>
      <dsp:spPr>
        <a:xfrm>
          <a:off x="1645919" y="3168396"/>
          <a:ext cx="9326880" cy="13578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586705"/>
                <a:satOff val="-3325"/>
                <a:lumOff val="-27450"/>
                <a:alphaOff val="0"/>
                <a:tint val="92000"/>
                <a:satMod val="170000"/>
              </a:schemeClr>
            </a:gs>
            <a:gs pos="15000">
              <a:schemeClr val="accent4">
                <a:hueOff val="-586705"/>
                <a:satOff val="-3325"/>
                <a:lumOff val="-2745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-586705"/>
                <a:satOff val="-3325"/>
                <a:lumOff val="-2745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-586705"/>
                <a:satOff val="-3325"/>
                <a:lumOff val="-2745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-586705"/>
                <a:satOff val="-3325"/>
                <a:lumOff val="-2745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accent4">
              <a:hueOff val="-586705"/>
              <a:satOff val="-3325"/>
              <a:lumOff val="-27450"/>
              <a:alphaOff val="0"/>
              <a:shade val="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/>
            <a:t>B</a:t>
          </a:r>
          <a:r>
            <a:rPr lang="en-US" altLang="zh-CN" sz="2800" kern="1200" dirty="0" smtClean="0"/>
            <a:t>est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Suggestion: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the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OPTIMAL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solution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for</a:t>
          </a:r>
          <a:r>
            <a:rPr lang="zh-CN" altLang="en-US" sz="2800" kern="1200" dirty="0" smtClean="0"/>
            <a:t> </a:t>
          </a:r>
          <a:r>
            <a:rPr lang="en-US" altLang="zh-CN" sz="2800" kern="1200" dirty="0" smtClean="0"/>
            <a:t>you</a:t>
          </a:r>
          <a:endParaRPr lang="zh-CN" altLang="en-US" sz="2800" kern="1200" dirty="0" smtClean="0"/>
        </a:p>
      </dsp:txBody>
      <dsp:txXfrm>
        <a:off x="1685690" y="3208167"/>
        <a:ext cx="7541753" cy="1278342"/>
      </dsp:txXfrm>
    </dsp:sp>
    <dsp:sp modelId="{517F26E2-56C2-4F41-8665-3949DE665EBF}">
      <dsp:nvSpPr>
        <dsp:cNvPr id="0" name=""/>
        <dsp:cNvSpPr/>
      </dsp:nvSpPr>
      <dsp:spPr>
        <a:xfrm>
          <a:off x="8444255" y="1029728"/>
          <a:ext cx="882624" cy="88262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8642845" y="1029728"/>
        <a:ext cx="485444" cy="664175"/>
      </dsp:txXfrm>
    </dsp:sp>
    <dsp:sp modelId="{E344E6FE-4FAC-1D42-83AB-D0DAE3A42675}">
      <dsp:nvSpPr>
        <dsp:cNvPr id="0" name=""/>
        <dsp:cNvSpPr/>
      </dsp:nvSpPr>
      <dsp:spPr>
        <a:xfrm>
          <a:off x="9267215" y="2604874"/>
          <a:ext cx="882624" cy="88262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541298"/>
            <a:satOff val="-11226"/>
            <a:lumOff val="-4983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541298"/>
              <a:satOff val="-11226"/>
              <a:lumOff val="-49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9465805" y="2604874"/>
        <a:ext cx="485444" cy="664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33122-B2C9-48CB-9368-87155E695022}" type="datetimeFigureOut">
              <a:rPr lang="en-US"/>
              <a:t>3/25/18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B7F26-FC7E-4F1F-A645-6BFCE8ADE26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86363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E720E-49D3-48D0-8239-01767F62E5F1}" type="datetimeFigureOut">
              <a:rPr lang="en-US"/>
              <a:t>3/25/18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896AA-4C3F-4CBC-B317-4ED7E987123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868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3/25/18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3/25/18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3/25/18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/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noProof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anchor="ctr"/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noProof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/>
          <a:lstStyle>
            <a:lvl1pPr marL="0" indent="0" algn="ctr">
              <a:buNone/>
              <a:defRPr lang="en-US" sz="1050"/>
            </a:lvl1pPr>
          </a:lstStyle>
          <a:p>
            <a:pPr lvl="0"/>
            <a:endParaRPr lang="en-US" noProof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8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3/25/18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3/25/18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3/25/18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3/25/18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3/25/18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3/25/18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3/25/18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3/25/18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3/25/18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3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Disput</a:t>
            </a:r>
            <a:r>
              <a:rPr lang="en-US" altLang="zh-CN" dirty="0" smtClean="0"/>
              <a:t>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Sellers?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</a:t>
            </a:r>
            <a:r>
              <a:rPr lang="zh-CN" altLang="en-US" dirty="0" smtClean="0"/>
              <a:t> </a:t>
            </a:r>
            <a:r>
              <a:rPr lang="en-US" altLang="zh-CN" dirty="0" smtClean="0"/>
              <a:t>Helps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endParaRPr lang="en-US" dirty="0"/>
          </a:p>
        </p:txBody>
      </p:sp>
      <p:graphicFrame>
        <p:nvGraphicFramePr>
          <p:cNvPr id="5" name="Diagram 4" descr="Phased Process" title="SmartArt"/>
          <p:cNvGraphicFramePr/>
          <p:nvPr>
            <p:extLst>
              <p:ext uri="{D42A27DB-BD31-4B8C-83A1-F6EECF244321}">
                <p14:modId xmlns:p14="http://schemas.microsoft.com/office/powerpoint/2010/main" val="47396342"/>
              </p:ext>
            </p:extLst>
          </p:nvPr>
        </p:nvGraphicFramePr>
        <p:xfrm>
          <a:off x="609600" y="1444752"/>
          <a:ext cx="10972800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93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9800" y="279401"/>
            <a:ext cx="7772400" cy="817563"/>
          </a:xfrm>
        </p:spPr>
        <p:txBody>
          <a:bodyPr>
            <a:normAutofit/>
          </a:bodyPr>
          <a:lstStyle/>
          <a:p>
            <a:pPr algn="ctr" defTabSz="914378">
              <a:defRPr/>
            </a:pPr>
            <a:r>
              <a:rPr lang="en-US" altLang="zh-CN" dirty="0" smtClean="0"/>
              <a:t>Meet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209800" y="3934259"/>
            <a:ext cx="2495550" cy="2147886"/>
          </a:xfrm>
        </p:spPr>
        <p:txBody>
          <a:bodyPr>
            <a:noAutofit/>
          </a:bodyPr>
          <a:lstStyle/>
          <a:p>
            <a:pPr defTabSz="914378">
              <a:defRPr/>
            </a:pPr>
            <a:r>
              <a:rPr lang="en-US" altLang="zh-CN" sz="1200" dirty="0" smtClean="0"/>
              <a:t>Once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buyer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purchased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product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from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seller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face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to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face,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then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buyer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will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transfer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50%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of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original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price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to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seller,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which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is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no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refundable,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because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this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is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buyer’s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duty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to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check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before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they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buy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it.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Another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50%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will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be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hold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in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smart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contract,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and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sent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to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seller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in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next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few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days.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Each day,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seller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will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receive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portion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of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rest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of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coins,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so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this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gives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buyer’s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some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day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to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check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product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and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enforces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them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to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check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it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soon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possible</a:t>
            </a:r>
            <a:r>
              <a:rPr lang="en-US" altLang="zh-CN" sz="1200" dirty="0"/>
              <a:t>.</a:t>
            </a:r>
            <a:endParaRPr lang="en-US" sz="12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848225" y="3934259"/>
            <a:ext cx="2495550" cy="2327564"/>
          </a:xfrm>
        </p:spPr>
        <p:txBody>
          <a:bodyPr>
            <a:noAutofit/>
          </a:bodyPr>
          <a:lstStyle/>
          <a:p>
            <a:r>
              <a:rPr lang="en-US" altLang="zh-CN" sz="1200" dirty="0"/>
              <a:t>General users vote to a side that they support, and the party that gets majority votes win the dispute.</a:t>
            </a:r>
            <a:r>
              <a:rPr lang="zh-CN" altLang="en-US" sz="1200" dirty="0"/>
              <a:t> </a:t>
            </a:r>
            <a:r>
              <a:rPr lang="en-US" altLang="zh-CN" sz="1200" dirty="0"/>
              <a:t>If the seller wins the debate, then the smart contact will send the rest of coins to them.</a:t>
            </a:r>
            <a:r>
              <a:rPr lang="zh-CN" altLang="en-US" sz="1200" dirty="0"/>
              <a:t> </a:t>
            </a:r>
            <a:r>
              <a:rPr lang="en-US" altLang="zh-CN" sz="1200" dirty="0"/>
              <a:t>Otherwise, the buyer keeps the remaining coins in the contact.</a:t>
            </a:r>
            <a:r>
              <a:rPr lang="zh-CN" altLang="en-US" sz="1200" dirty="0"/>
              <a:t> </a:t>
            </a:r>
            <a:r>
              <a:rPr lang="en-US" altLang="zh-CN" sz="1200" dirty="0"/>
              <a:t>To encourage general users to vote, every voter stakes some coins on one side, and those voters who lost will give away their cryptocurrency to reward the majority of voters.</a:t>
            </a:r>
            <a:endParaRPr lang="en-US" sz="12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7486650" y="3977698"/>
            <a:ext cx="2495550" cy="2004579"/>
          </a:xfrm>
        </p:spPr>
        <p:txBody>
          <a:bodyPr>
            <a:normAutofit/>
          </a:bodyPr>
          <a:lstStyle/>
          <a:p>
            <a:r>
              <a:rPr lang="en-US" sz="1200" dirty="0"/>
              <a:t>Ideally, we hope general users can help the buyer to fix or replace their broken items at no further cost. Therefore, the system allows public users to provide their suggestions; the buyer can pick the best solution for them, and reward that person with all remaining coins in the smart contract.</a:t>
            </a:r>
            <a:endParaRPr lang="en-US" sz="12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8" r="16618"/>
          <a:stretch>
            <a:fillRect/>
          </a:stretch>
        </p:blipFill>
        <p:spPr bwMode="auto">
          <a:xfrm>
            <a:off x="2209800" y="1397000"/>
            <a:ext cx="2495550" cy="2214563"/>
          </a:xfrm>
          <a:solidFill>
            <a:srgbClr val="F2F2F2"/>
          </a:solidFill>
          <a:ln>
            <a:solidFill>
              <a:srgbClr val="7F7F7F">
                <a:alpha val="39999"/>
              </a:srgbClr>
            </a:solidFill>
            <a:miter lim="800000"/>
            <a:headEnd/>
            <a:tailEnd/>
          </a:ln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5" r="12425"/>
          <a:stretch>
            <a:fillRect/>
          </a:stretch>
        </p:blipFill>
        <p:spPr bwMode="auto">
          <a:xfrm>
            <a:off x="4848225" y="1397000"/>
            <a:ext cx="2495550" cy="2214563"/>
          </a:xfrm>
          <a:solidFill>
            <a:srgbClr val="F2F2F2"/>
          </a:solidFill>
          <a:ln>
            <a:solidFill>
              <a:srgbClr val="7F7F7F">
                <a:alpha val="39999"/>
              </a:srgbClr>
            </a:solidFill>
            <a:miter lim="800000"/>
            <a:headEnd/>
            <a:tailEnd/>
          </a:ln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4" r="16194"/>
          <a:stretch>
            <a:fillRect/>
          </a:stretch>
        </p:blipFill>
        <p:spPr bwMode="auto">
          <a:xfrm>
            <a:off x="7486650" y="1397000"/>
            <a:ext cx="2495550" cy="2214563"/>
          </a:xfrm>
          <a:solidFill>
            <a:srgbClr val="F2F2F2"/>
          </a:solidFill>
          <a:ln>
            <a:solidFill>
              <a:srgbClr val="7F7F7F">
                <a:alpha val="39999"/>
              </a:srgb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346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262" y="2504050"/>
            <a:ext cx="10515600" cy="1325562"/>
          </a:xfrm>
        </p:spPr>
        <p:txBody>
          <a:bodyPr/>
          <a:lstStyle/>
          <a:p>
            <a:pPr algn="ctr"/>
            <a:r>
              <a:rPr lang="en-US" altLang="zh-CN" dirty="0" smtClean="0"/>
              <a:t>Thank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33243"/>
      </p:ext>
    </p:extLst>
  </p:cSld>
  <p:clrMapOvr>
    <a:masterClrMapping/>
  </p:clrMapOvr>
</p:sld>
</file>

<file path=ppt/theme/theme1.xml><?xml version="1.0" encoding="utf-8"?>
<a:theme xmlns:a="http://schemas.openxmlformats.org/drawingml/2006/main" name="Process 02 16x9">
  <a:themeElements>
    <a:clrScheme name="Process02_16x9">
      <a:dk1>
        <a:sysClr val="windowText" lastClr="000000"/>
      </a:dk1>
      <a:lt1>
        <a:sysClr val="window" lastClr="FFFFFF"/>
      </a:lt1>
      <a:dk2>
        <a:srgbClr val="303030"/>
      </a:dk2>
      <a:lt2>
        <a:srgbClr val="F2F2F2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rocess02_16x9">
      <a:dk1>
        <a:sysClr val="windowText" lastClr="000000"/>
      </a:dk1>
      <a:lt1>
        <a:sysClr val="window" lastClr="FFFFFF"/>
      </a:lt1>
      <a:dk2>
        <a:srgbClr val="303030"/>
      </a:dk2>
      <a:lt2>
        <a:srgbClr val="F2F2F2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02_16x9">
      <a:dk1>
        <a:sysClr val="windowText" lastClr="000000"/>
      </a:dk1>
      <a:lt1>
        <a:sysClr val="window" lastClr="FFFFFF"/>
      </a:lt1>
      <a:dk2>
        <a:srgbClr val="303030"/>
      </a:dk2>
      <a:lt2>
        <a:srgbClr val="F2F2F2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1561118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Spotlight three phases of a process and the tasks within them using this SmartArt graphic. (Widescreen, 16X9 format)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2012-04-27T06:43:00+00:00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TP102888913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834336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30C04B-B66D-4309-9F22-85AC510D8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841D80-450D-4627-9CBB-E4F8B10BA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63B988-CCA1-4E7D-96EF-37A1A991E9BC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Phased Process Chart SmartArt Slide (lightdark blue, widescreen)</Template>
  <TotalTime>0</TotalTime>
  <Words>283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Cambria</vt:lpstr>
      <vt:lpstr>幼圆</vt:lpstr>
      <vt:lpstr>Arial</vt:lpstr>
      <vt:lpstr>Process 02 16x9</vt:lpstr>
      <vt:lpstr>Dispute with Sellers? SUB Helps You</vt:lpstr>
      <vt:lpstr>Meet up SUB System</vt:lpstr>
      <vt:lpstr>Thank You!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Yanbo Ding</dc:creator>
  <cp:lastModifiedBy/>
  <cp:revision>1</cp:revision>
  <dcterms:created xsi:type="dcterms:W3CDTF">2018-03-25T06:59:08Z</dcterms:created>
  <dcterms:modified xsi:type="dcterms:W3CDTF">2018-03-25T11:43:39Z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