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1"/>
  </p:sldMasterIdLst>
  <p:notesMasterIdLst>
    <p:notesMasterId r:id="rId44"/>
  </p:notesMasterIdLst>
  <p:sldIdLst>
    <p:sldId id="256" r:id="rId2"/>
    <p:sldId id="765" r:id="rId3"/>
    <p:sldId id="807" r:id="rId4"/>
    <p:sldId id="809" r:id="rId5"/>
    <p:sldId id="810" r:id="rId6"/>
    <p:sldId id="768" r:id="rId7"/>
    <p:sldId id="798" r:id="rId8"/>
    <p:sldId id="799" r:id="rId9"/>
    <p:sldId id="800" r:id="rId10"/>
    <p:sldId id="801" r:id="rId11"/>
    <p:sldId id="802" r:id="rId12"/>
    <p:sldId id="766" r:id="rId13"/>
    <p:sldId id="478" r:id="rId14"/>
    <p:sldId id="803" r:id="rId15"/>
    <p:sldId id="804" r:id="rId16"/>
    <p:sldId id="819" r:id="rId17"/>
    <p:sldId id="820" r:id="rId18"/>
    <p:sldId id="818" r:id="rId19"/>
    <p:sldId id="821" r:id="rId20"/>
    <p:sldId id="822" r:id="rId21"/>
    <p:sldId id="823" r:id="rId22"/>
    <p:sldId id="824" r:id="rId23"/>
    <p:sldId id="829" r:id="rId24"/>
    <p:sldId id="830" r:id="rId25"/>
    <p:sldId id="831" r:id="rId26"/>
    <p:sldId id="832" r:id="rId27"/>
    <p:sldId id="834" r:id="rId28"/>
    <p:sldId id="835" r:id="rId29"/>
    <p:sldId id="836" r:id="rId30"/>
    <p:sldId id="837" r:id="rId31"/>
    <p:sldId id="833" r:id="rId32"/>
    <p:sldId id="826" r:id="rId33"/>
    <p:sldId id="827" r:id="rId34"/>
    <p:sldId id="825" r:id="rId35"/>
    <p:sldId id="828" r:id="rId36"/>
    <p:sldId id="771" r:id="rId37"/>
    <p:sldId id="792" r:id="rId38"/>
    <p:sldId id="769" r:id="rId39"/>
    <p:sldId id="772" r:id="rId40"/>
    <p:sldId id="773" r:id="rId41"/>
    <p:sldId id="774" r:id="rId42"/>
    <p:sldId id="775" r:id="rId43"/>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Arial" charset="0"/>
        <a:ea typeface="楷体_GB2312" pitchFamily="49" charset="-122"/>
        <a:cs typeface="+mn-cs"/>
      </a:defRPr>
    </a:lvl1pPr>
    <a:lvl2pPr marL="457200" algn="l" rtl="0" fontAlgn="base">
      <a:spcBef>
        <a:spcPct val="0"/>
      </a:spcBef>
      <a:spcAft>
        <a:spcPct val="0"/>
      </a:spcAft>
      <a:defRPr sz="2400" kern="1200">
        <a:solidFill>
          <a:schemeClr val="tx1"/>
        </a:solidFill>
        <a:latin typeface="Arial" charset="0"/>
        <a:ea typeface="楷体_GB2312" pitchFamily="49" charset="-122"/>
        <a:cs typeface="+mn-cs"/>
      </a:defRPr>
    </a:lvl2pPr>
    <a:lvl3pPr marL="914400" algn="l" rtl="0" fontAlgn="base">
      <a:spcBef>
        <a:spcPct val="0"/>
      </a:spcBef>
      <a:spcAft>
        <a:spcPct val="0"/>
      </a:spcAft>
      <a:defRPr sz="2400" kern="1200">
        <a:solidFill>
          <a:schemeClr val="tx1"/>
        </a:solidFill>
        <a:latin typeface="Arial" charset="0"/>
        <a:ea typeface="楷体_GB2312" pitchFamily="49" charset="-122"/>
        <a:cs typeface="+mn-cs"/>
      </a:defRPr>
    </a:lvl3pPr>
    <a:lvl4pPr marL="1371600" algn="l" rtl="0" fontAlgn="base">
      <a:spcBef>
        <a:spcPct val="0"/>
      </a:spcBef>
      <a:spcAft>
        <a:spcPct val="0"/>
      </a:spcAft>
      <a:defRPr sz="2400" kern="1200">
        <a:solidFill>
          <a:schemeClr val="tx1"/>
        </a:solidFill>
        <a:latin typeface="Arial" charset="0"/>
        <a:ea typeface="楷体_GB2312" pitchFamily="49" charset="-122"/>
        <a:cs typeface="+mn-cs"/>
      </a:defRPr>
    </a:lvl4pPr>
    <a:lvl5pPr marL="1828800" algn="l" rtl="0" fontAlgn="base">
      <a:spcBef>
        <a:spcPct val="0"/>
      </a:spcBef>
      <a:spcAft>
        <a:spcPct val="0"/>
      </a:spcAft>
      <a:defRPr sz="2400" kern="1200">
        <a:solidFill>
          <a:schemeClr val="tx1"/>
        </a:solidFill>
        <a:latin typeface="Arial" charset="0"/>
        <a:ea typeface="楷体_GB2312" pitchFamily="49" charset="-122"/>
        <a:cs typeface="+mn-cs"/>
      </a:defRPr>
    </a:lvl5pPr>
    <a:lvl6pPr marL="2286000" algn="l" defTabSz="914400" rtl="0" eaLnBrk="1" latinLnBrk="0" hangingPunct="1">
      <a:defRPr sz="2400" kern="1200">
        <a:solidFill>
          <a:schemeClr val="tx1"/>
        </a:solidFill>
        <a:latin typeface="Arial" charset="0"/>
        <a:ea typeface="楷体_GB2312" pitchFamily="49" charset="-122"/>
        <a:cs typeface="+mn-cs"/>
      </a:defRPr>
    </a:lvl6pPr>
    <a:lvl7pPr marL="2743200" algn="l" defTabSz="914400" rtl="0" eaLnBrk="1" latinLnBrk="0" hangingPunct="1">
      <a:defRPr sz="2400" kern="1200">
        <a:solidFill>
          <a:schemeClr val="tx1"/>
        </a:solidFill>
        <a:latin typeface="Arial" charset="0"/>
        <a:ea typeface="楷体_GB2312" pitchFamily="49" charset="-122"/>
        <a:cs typeface="+mn-cs"/>
      </a:defRPr>
    </a:lvl7pPr>
    <a:lvl8pPr marL="3200400" algn="l" defTabSz="914400" rtl="0" eaLnBrk="1" latinLnBrk="0" hangingPunct="1">
      <a:defRPr sz="2400" kern="1200">
        <a:solidFill>
          <a:schemeClr val="tx1"/>
        </a:solidFill>
        <a:latin typeface="Arial" charset="0"/>
        <a:ea typeface="楷体_GB2312" pitchFamily="49" charset="-122"/>
        <a:cs typeface="+mn-cs"/>
      </a:defRPr>
    </a:lvl8pPr>
    <a:lvl9pPr marL="3657600" algn="l" defTabSz="914400" rtl="0" eaLnBrk="1" latinLnBrk="0" hangingPunct="1">
      <a:defRPr sz="2400" kern="1200">
        <a:solidFill>
          <a:schemeClr val="tx1"/>
        </a:solidFill>
        <a:latin typeface="Arial"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872" autoAdjust="0"/>
    <p:restoredTop sz="92496" autoAdjust="0"/>
  </p:normalViewPr>
  <p:slideViewPr>
    <p:cSldViewPr>
      <p:cViewPr varScale="1">
        <p:scale>
          <a:sx n="86" d="100"/>
          <a:sy n="86" d="100"/>
        </p:scale>
        <p:origin x="-1997" y="-72"/>
      </p:cViewPr>
      <p:guideLst>
        <p:guide orient="horz" pos="2160"/>
        <p:guide pos="2880"/>
      </p:guideLst>
    </p:cSldViewPr>
  </p:slideViewPr>
  <p:outlineViewPr>
    <p:cViewPr>
      <p:scale>
        <a:sx n="33" d="100"/>
        <a:sy n="33" d="100"/>
      </p:scale>
      <p:origin x="0" y="22962"/>
    </p:cViewPr>
  </p:outlineViewPr>
  <p:notesTextViewPr>
    <p:cViewPr>
      <p:scale>
        <a:sx n="75" d="100"/>
        <a:sy n="7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ea typeface="宋体" pitchFamily="2" charset="-122"/>
              </a:defRPr>
            </a:lvl1pPr>
          </a:lstStyle>
          <a:p>
            <a:pPr>
              <a:defRPr/>
            </a:pPr>
            <a:endParaRPr lang="en-US" altLang="zh-CN"/>
          </a:p>
        </p:txBody>
      </p:sp>
      <p:sp>
        <p:nvSpPr>
          <p:cNvPr id="1546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ea typeface="宋体" pitchFamily="2" charset="-122"/>
              </a:defRPr>
            </a:lvl1pPr>
          </a:lstStyle>
          <a:p>
            <a:pPr>
              <a:defRPr/>
            </a:pPr>
            <a:endParaRPr lang="en-US" altLang="zh-CN"/>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546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ea typeface="宋体" pitchFamily="2" charset="-122"/>
              </a:defRPr>
            </a:lvl1pPr>
          </a:lstStyle>
          <a:p>
            <a:pPr>
              <a:defRPr/>
            </a:pPr>
            <a:endParaRPr lang="en-US" altLang="zh-CN"/>
          </a:p>
        </p:txBody>
      </p:sp>
      <p:sp>
        <p:nvSpPr>
          <p:cNvPr id="1546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ea typeface="宋体" pitchFamily="2" charset="-122"/>
              </a:defRPr>
            </a:lvl1pPr>
          </a:lstStyle>
          <a:p>
            <a:pPr>
              <a:defRPr/>
            </a:pPr>
            <a:fld id="{4F3951B0-A898-4130-8880-4D44D3695765}" type="slidenum">
              <a:rPr lang="en-US" altLang="zh-CN"/>
              <a:pPr>
                <a:defRPr/>
              </a:pPr>
              <a:t>‹#›</a:t>
            </a:fld>
            <a:endParaRPr lang="en-US" altLang="zh-CN"/>
          </a:p>
        </p:txBody>
      </p:sp>
    </p:spTree>
    <p:extLst>
      <p:ext uri="{BB962C8B-B14F-4D97-AF65-F5344CB8AC3E}">
        <p14:creationId xmlns:p14="http://schemas.microsoft.com/office/powerpoint/2010/main" val="525999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B7DF3981-42EF-49C3-9D1F-A2CAA1A8C4B4}" type="slidenum">
              <a:rPr lang="en-US" altLang="zh-CN" sz="1200" smtClean="0">
                <a:ea typeface="宋体" pitchFamily="2" charset="-122"/>
              </a:rPr>
              <a:pPr eaLnBrk="1" hangingPunct="1"/>
              <a:t>1</a:t>
            </a:fld>
            <a:endParaRPr lang="en-US" altLang="zh-CN" sz="1200" smtClean="0">
              <a:ea typeface="宋体" pitchFamily="2" charset="-122"/>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5D10DB4F-7B59-4231-BA1F-5D623771A644}" type="slidenum">
              <a:rPr lang="en-US" altLang="zh-CN" sz="1200" smtClean="0">
                <a:ea typeface="宋体" pitchFamily="2" charset="-122"/>
              </a:rPr>
              <a:pPr eaLnBrk="1" hangingPunct="1"/>
              <a:t>4</a:t>
            </a:fld>
            <a:endParaRPr lang="en-US" altLang="zh-CN" sz="1200" smtClean="0">
              <a:ea typeface="宋体" pitchFamily="2" charset="-122"/>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1D2CAB4F-1F59-4D6A-947B-E7687B07782C}" type="slidenum">
              <a:rPr lang="en-US" altLang="zh-CN" sz="1200" smtClean="0">
                <a:ea typeface="宋体" pitchFamily="2" charset="-122"/>
              </a:rPr>
              <a:pPr eaLnBrk="1" hangingPunct="1"/>
              <a:t>5</a:t>
            </a:fld>
            <a:endParaRPr lang="en-US" altLang="zh-CN" sz="1200" smtClean="0">
              <a:ea typeface="宋体" pitchFamily="2" charset="-122"/>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8858B6BC-5E33-4CD6-A6B9-E2B35DAB345E}" type="slidenum">
              <a:rPr lang="en-US" altLang="zh-CN" sz="1200" smtClean="0">
                <a:ea typeface="宋体" pitchFamily="2" charset="-122"/>
              </a:rPr>
              <a:pPr eaLnBrk="1" hangingPunct="1"/>
              <a:t>6</a:t>
            </a:fld>
            <a:endParaRPr lang="en-US" altLang="zh-CN" sz="1200" smtClean="0">
              <a:ea typeface="宋体" pitchFamily="2" charset="-122"/>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53A3E79B-22E1-4C7B-91BF-5425F542B081}" type="slidenum">
              <a:rPr lang="en-US" altLang="zh-CN" sz="1200" smtClean="0">
                <a:ea typeface="宋体" pitchFamily="2" charset="-122"/>
              </a:rPr>
              <a:pPr eaLnBrk="1" hangingPunct="1"/>
              <a:t>12</a:t>
            </a:fld>
            <a:endParaRPr lang="en-US" altLang="zh-CN" sz="1200" smtClean="0">
              <a:ea typeface="宋体" pitchFamily="2" charset="-122"/>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604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040E73D8-34A7-48CF-B049-D5CCB573E6D0}" type="slidenum">
              <a:rPr lang="en-US" altLang="zh-CN" sz="1200" smtClean="0">
                <a:ea typeface="宋体" pitchFamily="2" charset="-122"/>
              </a:rPr>
              <a:pPr eaLnBrk="1" hangingPunct="1"/>
              <a:t>13</a:t>
            </a:fld>
            <a:endParaRPr lang="en-US" altLang="zh-CN" sz="1200" smtClean="0">
              <a:ea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Dalvik</a:t>
            </a:r>
            <a:r>
              <a:rPr lang="zh-CN" altLang="zh-CN" smtClean="0"/>
              <a:t>虚拟机是经过优化的多实例虚拟机，基于寄存器架构设计，实现了基于</a:t>
            </a:r>
            <a:r>
              <a:rPr lang="en-US" altLang="zh-CN" smtClean="0"/>
              <a:t>Linux</a:t>
            </a:r>
            <a:r>
              <a:rPr lang="zh-CN" altLang="zh-CN" smtClean="0"/>
              <a:t>内核的线程管理和底层内存管理。</a:t>
            </a:r>
            <a:r>
              <a:rPr lang="en-US" altLang="zh-CN" smtClean="0"/>
              <a:t>Dalvik</a:t>
            </a:r>
            <a:r>
              <a:rPr lang="zh-CN" altLang="zh-CN" smtClean="0"/>
              <a:t>虚拟机</a:t>
            </a:r>
            <a:endParaRPr lang="zh-CN" altLang="en-US" smtClean="0"/>
          </a:p>
        </p:txBody>
      </p:sp>
      <p:sp>
        <p:nvSpPr>
          <p:cNvPr id="614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E685BBEA-CAB1-4150-BBF3-1070B711F4F4}" type="slidenum">
              <a:rPr lang="en-US" altLang="zh-CN" sz="1200" smtClean="0">
                <a:ea typeface="宋体" pitchFamily="2" charset="-122"/>
              </a:rPr>
              <a:pPr eaLnBrk="1" hangingPunct="1"/>
              <a:t>39</a:t>
            </a:fld>
            <a:endParaRPr lang="en-US" altLang="zh-CN" sz="1200" smtClean="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1000 h 1000"/>
              <a:gd name="T2" fmla="*/ 0 w 1000"/>
              <a:gd name="T3" fmla="*/ 0 h 1000"/>
              <a:gd name="T4" fmla="*/ 10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74"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10547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6" name="Rectangle 4"/>
          <p:cNvSpPr>
            <a:spLocks noGrp="1" noChangeArrowheads="1"/>
          </p:cNvSpPr>
          <p:nvPr>
            <p:ph type="dt" sz="half" idx="10"/>
          </p:nvPr>
        </p:nvSpPr>
        <p:spPr/>
        <p:txBody>
          <a:bodyPr/>
          <a:lstStyle>
            <a:lvl1pPr>
              <a:defRPr smtClean="0"/>
            </a:lvl1pPr>
          </a:lstStyle>
          <a:p>
            <a:pPr>
              <a:defRPr/>
            </a:pPr>
            <a:fld id="{B60D2B66-3855-4A21-8E55-437D880847DF}" type="datetime1">
              <a:rPr lang="en-US"/>
              <a:pPr>
                <a:defRPr/>
              </a:pPr>
              <a:t>9/9/2018</a:t>
            </a:fld>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pPr>
              <a:defRPr/>
            </a:pPr>
            <a:endParaRPr lang="en-US" altLang="zh-CN"/>
          </a:p>
        </p:txBody>
      </p:sp>
      <p:sp>
        <p:nvSpPr>
          <p:cNvPr id="8" name="Rectangle 6"/>
          <p:cNvSpPr>
            <a:spLocks noGrp="1" noChangeArrowheads="1"/>
          </p:cNvSpPr>
          <p:nvPr>
            <p:ph type="sldNum" sz="quarter" idx="12"/>
          </p:nvPr>
        </p:nvSpPr>
        <p:spPr>
          <a:xfrm>
            <a:off x="6553200" y="6248400"/>
            <a:ext cx="2133600" cy="457200"/>
          </a:xfrm>
        </p:spPr>
        <p:txBody>
          <a:bodyPr/>
          <a:lstStyle>
            <a:lvl1pPr>
              <a:defRPr smtClean="0"/>
            </a:lvl1pPr>
          </a:lstStyle>
          <a:p>
            <a:pPr>
              <a:defRPr/>
            </a:pPr>
            <a:endParaRPr lang="en-US" altLang="zh-CN"/>
          </a:p>
        </p:txBody>
      </p:sp>
    </p:spTree>
    <p:extLst>
      <p:ext uri="{BB962C8B-B14F-4D97-AF65-F5344CB8AC3E}">
        <p14:creationId xmlns:p14="http://schemas.microsoft.com/office/powerpoint/2010/main" val="3242518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798A5CAD-E60B-45EB-920B-C626AB6F4D05}" type="datetime1">
              <a:rPr lang="en-US"/>
              <a:pPr>
                <a:defRPr/>
              </a:pPr>
              <a:t>9/9/2018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FAF1414-0396-42D9-9B07-A7B1C978CE86}" type="slidenum">
              <a:rPr lang="en-US" altLang="zh-CN"/>
              <a:pPr>
                <a:defRPr/>
              </a:pPr>
              <a:t>‹#›</a:t>
            </a:fld>
            <a:endParaRPr lang="en-US" altLang="zh-CN"/>
          </a:p>
        </p:txBody>
      </p:sp>
    </p:spTree>
    <p:extLst>
      <p:ext uri="{BB962C8B-B14F-4D97-AF65-F5344CB8AC3E}">
        <p14:creationId xmlns:p14="http://schemas.microsoft.com/office/powerpoint/2010/main" val="1511859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32246A9A-7C98-4140-BEBF-119F02C4FDB8}" type="datetime1">
              <a:rPr lang="en-US"/>
              <a:pPr>
                <a:defRPr/>
              </a:pPr>
              <a:t>9/9/2018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0BF6B9D-D07E-4EFC-B178-DB573DB953B1}" type="slidenum">
              <a:rPr lang="en-US" altLang="zh-CN"/>
              <a:pPr>
                <a:defRPr/>
              </a:pPr>
              <a:t>‹#›</a:t>
            </a:fld>
            <a:endParaRPr lang="en-US" altLang="zh-CN"/>
          </a:p>
        </p:txBody>
      </p:sp>
    </p:spTree>
    <p:extLst>
      <p:ext uri="{BB962C8B-B14F-4D97-AF65-F5344CB8AC3E}">
        <p14:creationId xmlns:p14="http://schemas.microsoft.com/office/powerpoint/2010/main" val="3727669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5A724953-C4FD-475A-8CCA-9166FB6DFDA3}" type="datetime1">
              <a:rPr lang="en-US"/>
              <a:pPr>
                <a:defRPr/>
              </a:pPr>
              <a:t>9/9/2018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660C4BE-112F-4DC1-8987-C759AC8BD1DD}" type="slidenum">
              <a:rPr lang="en-US" altLang="zh-CN"/>
              <a:pPr>
                <a:defRPr/>
              </a:pPr>
              <a:t>‹#›</a:t>
            </a:fld>
            <a:endParaRPr lang="en-US" altLang="zh-CN"/>
          </a:p>
        </p:txBody>
      </p:sp>
    </p:spTree>
    <p:extLst>
      <p:ext uri="{BB962C8B-B14F-4D97-AF65-F5344CB8AC3E}">
        <p14:creationId xmlns:p14="http://schemas.microsoft.com/office/powerpoint/2010/main" val="2433382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4648200" y="1600200"/>
            <a:ext cx="4038600" cy="4530725"/>
          </a:xfrm>
        </p:spPr>
        <p:txBody>
          <a:bodyPr/>
          <a:lstStyle/>
          <a:p>
            <a:pPr lvl="0"/>
            <a:endParaRPr lang="zh-CN" alt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fld id="{E7A3A657-7CA5-4B39-B65A-62F140D5492F}" type="datetime1">
              <a:rPr lang="en-US"/>
              <a:pPr>
                <a:defRPr/>
              </a:pPr>
              <a:t>9/9/2018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6434A81-11A1-4549-9B1E-2F05F3FFC79D}" type="slidenum">
              <a:rPr lang="en-US" altLang="zh-CN"/>
              <a:pPr>
                <a:defRPr/>
              </a:pPr>
              <a:t>‹#›</a:t>
            </a:fld>
            <a:endParaRPr lang="en-US" altLang="zh-CN"/>
          </a:p>
        </p:txBody>
      </p:sp>
    </p:spTree>
    <p:extLst>
      <p:ext uri="{BB962C8B-B14F-4D97-AF65-F5344CB8AC3E}">
        <p14:creationId xmlns:p14="http://schemas.microsoft.com/office/powerpoint/2010/main" val="3147264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A9D8DCFA-1CA1-4D8D-ACAD-861FF4404632}" type="datetime1">
              <a:rPr lang="en-US"/>
              <a:pPr>
                <a:defRPr/>
              </a:pPr>
              <a:t>9/9/2018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B508331-39CB-4F93-BB73-8C715C729278}" type="slidenum">
              <a:rPr lang="en-US" altLang="zh-CN"/>
              <a:pPr>
                <a:defRPr/>
              </a:pPr>
              <a:t>‹#›</a:t>
            </a:fld>
            <a:endParaRPr lang="en-US" altLang="zh-CN"/>
          </a:p>
        </p:txBody>
      </p:sp>
    </p:spTree>
    <p:extLst>
      <p:ext uri="{BB962C8B-B14F-4D97-AF65-F5344CB8AC3E}">
        <p14:creationId xmlns:p14="http://schemas.microsoft.com/office/powerpoint/2010/main" val="3447551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36F65350-75B3-43E7-ADF1-8AF54FFEE627}" type="datetime1">
              <a:rPr lang="en-US"/>
              <a:pPr>
                <a:defRPr/>
              </a:pPr>
              <a:t>9/9/2018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7F752C4-A567-41A8-8765-BD658EA4E38F}" type="slidenum">
              <a:rPr lang="en-US" altLang="zh-CN"/>
              <a:pPr>
                <a:defRPr/>
              </a:pPr>
              <a:t>‹#›</a:t>
            </a:fld>
            <a:endParaRPr lang="en-US" altLang="zh-CN"/>
          </a:p>
        </p:txBody>
      </p:sp>
    </p:spTree>
    <p:extLst>
      <p:ext uri="{BB962C8B-B14F-4D97-AF65-F5344CB8AC3E}">
        <p14:creationId xmlns:p14="http://schemas.microsoft.com/office/powerpoint/2010/main" val="2451273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55F1625F-140E-4C98-839E-0C0EBECFD0C3}" type="datetime1">
              <a:rPr lang="en-US"/>
              <a:pPr>
                <a:defRPr/>
              </a:pPr>
              <a:t>9/9/2018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11D6E57-D5B4-480D-A6BF-D2815FCD14E0}" type="slidenum">
              <a:rPr lang="en-US" altLang="zh-CN"/>
              <a:pPr>
                <a:defRPr/>
              </a:pPr>
              <a:t>‹#›</a:t>
            </a:fld>
            <a:endParaRPr lang="en-US" altLang="zh-CN"/>
          </a:p>
        </p:txBody>
      </p:sp>
    </p:spTree>
    <p:extLst>
      <p:ext uri="{BB962C8B-B14F-4D97-AF65-F5344CB8AC3E}">
        <p14:creationId xmlns:p14="http://schemas.microsoft.com/office/powerpoint/2010/main" val="3677308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1FB8605B-103C-4BD0-B54E-195A27BE2BA8}" type="datetime1">
              <a:rPr lang="en-US"/>
              <a:pPr>
                <a:defRPr/>
              </a:pPr>
              <a:t>9/9/2018</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861D8D8-52B6-4F05-B2D9-57FF2AA19971}" type="slidenum">
              <a:rPr lang="en-US" altLang="zh-CN"/>
              <a:pPr>
                <a:defRPr/>
              </a:pPr>
              <a:t>‹#›</a:t>
            </a:fld>
            <a:endParaRPr lang="en-US" altLang="zh-CN"/>
          </a:p>
        </p:txBody>
      </p:sp>
    </p:spTree>
    <p:extLst>
      <p:ext uri="{BB962C8B-B14F-4D97-AF65-F5344CB8AC3E}">
        <p14:creationId xmlns:p14="http://schemas.microsoft.com/office/powerpoint/2010/main" val="3770055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672746E8-DA53-4E45-A280-37D1C820D2F1}" type="datetime1">
              <a:rPr lang="en-US"/>
              <a:pPr>
                <a:defRPr/>
              </a:pPr>
              <a:t>9/9/2018</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C3E9FBE-337E-44EB-B516-79723DEC1A77}" type="slidenum">
              <a:rPr lang="en-US" altLang="zh-CN"/>
              <a:pPr>
                <a:defRPr/>
              </a:pPr>
              <a:t>‹#›</a:t>
            </a:fld>
            <a:endParaRPr lang="en-US" altLang="zh-CN"/>
          </a:p>
        </p:txBody>
      </p:sp>
    </p:spTree>
    <p:extLst>
      <p:ext uri="{BB962C8B-B14F-4D97-AF65-F5344CB8AC3E}">
        <p14:creationId xmlns:p14="http://schemas.microsoft.com/office/powerpoint/2010/main" val="8618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7EC610A7-348B-4A3C-9042-23AACC1C9937}" type="datetime1">
              <a:rPr lang="en-US"/>
              <a:pPr>
                <a:defRPr/>
              </a:pPr>
              <a:t>9/9/2018</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0B92C34-88E5-4F0D-9077-0079FFBACD6D}" type="slidenum">
              <a:rPr lang="en-US" altLang="zh-CN"/>
              <a:pPr>
                <a:defRPr/>
              </a:pPr>
              <a:t>‹#›</a:t>
            </a:fld>
            <a:endParaRPr lang="en-US" altLang="zh-CN"/>
          </a:p>
        </p:txBody>
      </p:sp>
    </p:spTree>
    <p:extLst>
      <p:ext uri="{BB962C8B-B14F-4D97-AF65-F5344CB8AC3E}">
        <p14:creationId xmlns:p14="http://schemas.microsoft.com/office/powerpoint/2010/main" val="121840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23AB578F-47D1-48B5-9691-697C3BF0430F}" type="datetime1">
              <a:rPr lang="en-US"/>
              <a:pPr>
                <a:defRPr/>
              </a:pPr>
              <a:t>9/9/2018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E301C47-7C56-45E6-B982-5FECD1CB6806}" type="slidenum">
              <a:rPr lang="en-US" altLang="zh-CN"/>
              <a:pPr>
                <a:defRPr/>
              </a:pPr>
              <a:t>‹#›</a:t>
            </a:fld>
            <a:endParaRPr lang="en-US" altLang="zh-CN"/>
          </a:p>
        </p:txBody>
      </p:sp>
    </p:spTree>
    <p:extLst>
      <p:ext uri="{BB962C8B-B14F-4D97-AF65-F5344CB8AC3E}">
        <p14:creationId xmlns:p14="http://schemas.microsoft.com/office/powerpoint/2010/main" val="3389501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C3488D06-8D86-4119-8718-36DFCF0EC93D}" type="datetime1">
              <a:rPr lang="en-US"/>
              <a:pPr>
                <a:defRPr/>
              </a:pPr>
              <a:t>9/9/2018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D4B6E15-5569-4E38-A835-2BC4BCD3CC74}" type="slidenum">
              <a:rPr lang="en-US" altLang="zh-CN"/>
              <a:pPr>
                <a:defRPr/>
              </a:pPr>
              <a:t>‹#›</a:t>
            </a:fld>
            <a:endParaRPr lang="en-US" altLang="zh-CN"/>
          </a:p>
        </p:txBody>
      </p:sp>
    </p:spTree>
    <p:extLst>
      <p:ext uri="{BB962C8B-B14F-4D97-AF65-F5344CB8AC3E}">
        <p14:creationId xmlns:p14="http://schemas.microsoft.com/office/powerpoint/2010/main" val="2519617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4452"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Garamond" pitchFamily="18" charset="0"/>
                <a:ea typeface="宋体" pitchFamily="2" charset="-122"/>
              </a:defRPr>
            </a:lvl1pPr>
          </a:lstStyle>
          <a:p>
            <a:pPr>
              <a:defRPr/>
            </a:pPr>
            <a:fld id="{850DDCAA-2B6A-4013-AB95-83AC5B64A65A}" type="datetime1">
              <a:rPr lang="en-US"/>
              <a:pPr>
                <a:defRPr/>
              </a:pPr>
              <a:t>9/9/2018</a:t>
            </a:fld>
            <a:endParaRPr lang="en-US" altLang="zh-CN"/>
          </a:p>
        </p:txBody>
      </p:sp>
      <p:sp>
        <p:nvSpPr>
          <p:cNvPr id="10445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atin typeface="Garamond" pitchFamily="18" charset="0"/>
                <a:ea typeface="宋体" pitchFamily="2" charset="-122"/>
              </a:defRPr>
            </a:lvl1pPr>
          </a:lstStyle>
          <a:p>
            <a:pPr>
              <a:defRPr/>
            </a:pPr>
            <a:endParaRPr lang="en-US" altLang="zh-CN"/>
          </a:p>
        </p:txBody>
      </p:sp>
      <p:sp>
        <p:nvSpPr>
          <p:cNvPr id="104454"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atin typeface="+mj-lt"/>
                <a:ea typeface="宋体" pitchFamily="2" charset="-122"/>
              </a:defRPr>
            </a:lvl1pPr>
          </a:lstStyle>
          <a:p>
            <a:pPr>
              <a:defRPr/>
            </a:pPr>
            <a:fld id="{C741D86D-06E0-4C2B-9DDB-CCF7B15B8CB1}" type="slidenum">
              <a:rPr lang="en-US" altLang="zh-CN"/>
              <a:pPr>
                <a:defRPr/>
              </a:pPr>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1000 h 1000"/>
              <a:gd name="T2" fmla="*/ 0 w 1000"/>
              <a:gd name="T3" fmla="*/ 0 h 1000"/>
              <a:gd name="T4" fmla="*/ 10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6294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51"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楷体_GB2312" pitchFamily="49" charset="-122"/>
        </a:defRPr>
      </a:lvl2pPr>
      <a:lvl3pPr algn="l" rtl="0" eaLnBrk="0" fontAlgn="base" hangingPunct="0">
        <a:spcBef>
          <a:spcPct val="0"/>
        </a:spcBef>
        <a:spcAft>
          <a:spcPct val="0"/>
        </a:spcAft>
        <a:defRPr sz="4200">
          <a:solidFill>
            <a:schemeClr val="tx2"/>
          </a:solidFill>
          <a:latin typeface="Garamond" pitchFamily="18" charset="0"/>
          <a:ea typeface="楷体_GB2312" pitchFamily="49" charset="-122"/>
        </a:defRPr>
      </a:lvl3pPr>
      <a:lvl4pPr algn="l" rtl="0" eaLnBrk="0" fontAlgn="base" hangingPunct="0">
        <a:spcBef>
          <a:spcPct val="0"/>
        </a:spcBef>
        <a:spcAft>
          <a:spcPct val="0"/>
        </a:spcAft>
        <a:defRPr sz="4200">
          <a:solidFill>
            <a:schemeClr val="tx2"/>
          </a:solidFill>
          <a:latin typeface="Garamond" pitchFamily="18" charset="0"/>
          <a:ea typeface="楷体_GB2312" pitchFamily="49" charset="-122"/>
        </a:defRPr>
      </a:lvl4pPr>
      <a:lvl5pPr algn="l" rtl="0" eaLnBrk="0" fontAlgn="base" hangingPunct="0">
        <a:spcBef>
          <a:spcPct val="0"/>
        </a:spcBef>
        <a:spcAft>
          <a:spcPct val="0"/>
        </a:spcAft>
        <a:defRPr sz="4200">
          <a:solidFill>
            <a:schemeClr val="tx2"/>
          </a:solidFill>
          <a:latin typeface="Garamond" pitchFamily="18" charset="0"/>
          <a:ea typeface="楷体_GB2312" pitchFamily="49" charset="-122"/>
        </a:defRPr>
      </a:lvl5pPr>
      <a:lvl6pPr marL="457200" algn="l" rtl="0" fontAlgn="base">
        <a:spcBef>
          <a:spcPct val="0"/>
        </a:spcBef>
        <a:spcAft>
          <a:spcPct val="0"/>
        </a:spcAft>
        <a:defRPr sz="4200">
          <a:solidFill>
            <a:schemeClr val="tx2"/>
          </a:solidFill>
          <a:latin typeface="Garamond" pitchFamily="18" charset="0"/>
          <a:ea typeface="楷体_GB2312" pitchFamily="49" charset="-122"/>
        </a:defRPr>
      </a:lvl6pPr>
      <a:lvl7pPr marL="914400" algn="l" rtl="0" fontAlgn="base">
        <a:spcBef>
          <a:spcPct val="0"/>
        </a:spcBef>
        <a:spcAft>
          <a:spcPct val="0"/>
        </a:spcAft>
        <a:defRPr sz="4200">
          <a:solidFill>
            <a:schemeClr val="tx2"/>
          </a:solidFill>
          <a:latin typeface="Garamond" pitchFamily="18" charset="0"/>
          <a:ea typeface="楷体_GB2312" pitchFamily="49" charset="-122"/>
        </a:defRPr>
      </a:lvl7pPr>
      <a:lvl8pPr marL="1371600" algn="l" rtl="0" fontAlgn="base">
        <a:spcBef>
          <a:spcPct val="0"/>
        </a:spcBef>
        <a:spcAft>
          <a:spcPct val="0"/>
        </a:spcAft>
        <a:defRPr sz="4200">
          <a:solidFill>
            <a:schemeClr val="tx2"/>
          </a:solidFill>
          <a:latin typeface="Garamond" pitchFamily="18" charset="0"/>
          <a:ea typeface="楷体_GB2312" pitchFamily="49" charset="-122"/>
        </a:defRPr>
      </a:lvl8pPr>
      <a:lvl9pPr marL="1828800" algn="l" rtl="0" fontAlgn="base">
        <a:spcBef>
          <a:spcPct val="0"/>
        </a:spcBef>
        <a:spcAft>
          <a:spcPct val="0"/>
        </a:spcAft>
        <a:defRPr sz="4200">
          <a:solidFill>
            <a:schemeClr val="tx2"/>
          </a:solidFill>
          <a:latin typeface="Garamond" pitchFamily="18" charset="0"/>
          <a:ea typeface="楷体_GB2312" pitchFamily="49"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宋体"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1.xml.rels><?xml version="1.0" encoding="UTF-8" standalone="yes"?>
<Relationships xmlns="http://schemas.openxmlformats.org/package/2006/relationships"><Relationship Id="rId3" Type="http://schemas.openxmlformats.org/officeDocument/2006/relationships/image" Target="../media/image50.jpe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1.emf"/></Relationships>
</file>

<file path=ppt/slides/_rels/slide3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2057400"/>
            <a:ext cx="8077200" cy="914400"/>
          </a:xfrm>
        </p:spPr>
        <p:txBody>
          <a:bodyPr/>
          <a:lstStyle/>
          <a:p>
            <a:pPr algn="ctr" eaLnBrk="1" hangingPunct="1"/>
            <a:r>
              <a:rPr lang="zh-CN" altLang="en-US" sz="5400" b="1" dirty="0" smtClean="0"/>
              <a:t>第</a:t>
            </a:r>
            <a:r>
              <a:rPr lang="en-US" altLang="zh-CN" sz="5400" b="1" dirty="0" smtClean="0"/>
              <a:t>1</a:t>
            </a:r>
            <a:r>
              <a:rPr lang="zh-CN" altLang="en-US" sz="5400" b="1" dirty="0" smtClean="0"/>
              <a:t>章  </a:t>
            </a:r>
            <a:r>
              <a:rPr lang="en-US" altLang="zh-CN" sz="5400" b="1" dirty="0" smtClean="0"/>
              <a:t>Android</a:t>
            </a:r>
            <a:r>
              <a:rPr lang="zh-CN" altLang="en-US" sz="5400" b="1" dirty="0" smtClean="0"/>
              <a:t>简介</a:t>
            </a:r>
          </a:p>
        </p:txBody>
      </p:sp>
      <p:sp>
        <p:nvSpPr>
          <p:cNvPr id="3075" name="Rectangle 3"/>
          <p:cNvSpPr>
            <a:spLocks noGrp="1" noChangeArrowheads="1"/>
          </p:cNvSpPr>
          <p:nvPr>
            <p:ph type="subTitle" idx="1"/>
          </p:nvPr>
        </p:nvSpPr>
        <p:spPr>
          <a:xfrm>
            <a:off x="3200400" y="4724400"/>
            <a:ext cx="2971800" cy="457200"/>
          </a:xfrm>
        </p:spPr>
        <p:txBody>
          <a:bodyPr/>
          <a:lstStyle/>
          <a:p>
            <a:pPr eaLnBrk="1" hangingPunct="1"/>
            <a:endParaRPr lang="en-US" altLang="zh-CN" sz="2400" smtClean="0"/>
          </a:p>
        </p:txBody>
      </p:sp>
      <p:sp>
        <p:nvSpPr>
          <p:cNvPr id="3076" name="Text Box 5"/>
          <p:cNvSpPr txBox="1">
            <a:spLocks noChangeArrowheads="1"/>
          </p:cNvSpPr>
          <p:nvPr/>
        </p:nvSpPr>
        <p:spPr bwMode="auto">
          <a:xfrm>
            <a:off x="4989513" y="304800"/>
            <a:ext cx="41544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spcBef>
                <a:spcPct val="50000"/>
              </a:spcBef>
            </a:pPr>
            <a:endParaRPr lang="zh-CN" altLang="en-US" sz="1800">
              <a:ea typeface="华文新魏" pitchFamily="2" charset="-122"/>
            </a:endParaRPr>
          </a:p>
        </p:txBody>
      </p:sp>
      <p:sp>
        <p:nvSpPr>
          <p:cNvPr id="3077" name="TextBox 9"/>
          <p:cNvSpPr txBox="1">
            <a:spLocks noChangeArrowheads="1"/>
          </p:cNvSpPr>
          <p:nvPr/>
        </p:nvSpPr>
        <p:spPr bwMode="auto">
          <a:xfrm>
            <a:off x="7162800" y="152400"/>
            <a:ext cx="1828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spcBef>
                <a:spcPct val="20000"/>
              </a:spcBef>
              <a:buClr>
                <a:schemeClr val="accent2"/>
              </a:buClr>
              <a:buSzPct val="70000"/>
              <a:buFont typeface="Wingdings" pitchFamily="2" charset="2"/>
              <a:buNone/>
            </a:pPr>
            <a:endParaRPr lang="zh-CN" altLang="en-US" sz="160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6"/>
          <p:cNvSpPr>
            <a:spLocks noGrp="1" noChangeArrowheads="1"/>
          </p:cNvSpPr>
          <p:nvPr>
            <p:ph type="sldNum" sz="quarter" idx="12"/>
          </p:nvPr>
        </p:nvSpPr>
        <p:spPr/>
        <p:txBody>
          <a:bodyPr/>
          <a:lstStyle/>
          <a:p>
            <a:pPr>
              <a:defRPr/>
            </a:pPr>
            <a:fld id="{E7C73CAB-E314-4C62-8461-37047436BD2F}" type="slidenum">
              <a:rPr lang="en-US" altLang="zh-CN"/>
              <a:pPr>
                <a:defRPr/>
              </a:pPr>
              <a:t>10</a:t>
            </a:fld>
            <a:endParaRPr lang="en-US" altLang="zh-CN"/>
          </a:p>
        </p:txBody>
      </p:sp>
      <p:sp>
        <p:nvSpPr>
          <p:cNvPr id="2" name="标题 1"/>
          <p:cNvSpPr>
            <a:spLocks noGrp="1"/>
          </p:cNvSpPr>
          <p:nvPr>
            <p:ph type="title"/>
          </p:nvPr>
        </p:nvSpPr>
        <p:spPr>
          <a:xfrm>
            <a:off x="381000" y="228600"/>
            <a:ext cx="5029200" cy="712788"/>
          </a:xfrm>
        </p:spPr>
        <p:txBody>
          <a:bodyPr/>
          <a:lstStyle/>
          <a:p>
            <a:pPr>
              <a:defRPr/>
            </a:pPr>
            <a:r>
              <a:rPr lang="en-US" altLang="zh-CN" dirty="0" smtClean="0">
                <a:latin typeface="+mn-lt"/>
              </a:rPr>
              <a:t>1.2</a:t>
            </a:r>
            <a:r>
              <a:rPr lang="en-US" altLang="zh-CN" dirty="0" smtClean="0">
                <a:latin typeface="+mj-ea"/>
              </a:rPr>
              <a:t> </a:t>
            </a:r>
            <a:r>
              <a:rPr lang="en-US" altLang="zh-CN" dirty="0" smtClean="0">
                <a:latin typeface="+mn-lt"/>
              </a:rPr>
              <a:t>Android</a:t>
            </a:r>
            <a:r>
              <a:rPr lang="zh-CN" altLang="en-US" dirty="0" smtClean="0">
                <a:latin typeface="+mj-ea"/>
              </a:rPr>
              <a:t>起源</a:t>
            </a:r>
            <a:endParaRPr lang="zh-CN" altLang="en-US" dirty="0">
              <a:latin typeface="+mj-ea"/>
            </a:endParaRPr>
          </a:p>
        </p:txBody>
      </p:sp>
      <p:sp>
        <p:nvSpPr>
          <p:cNvPr id="3" name="内容占位符 2"/>
          <p:cNvSpPr>
            <a:spLocks noGrp="1"/>
          </p:cNvSpPr>
          <p:nvPr>
            <p:ph idx="1"/>
          </p:nvPr>
        </p:nvSpPr>
        <p:spPr>
          <a:xfrm>
            <a:off x="457200" y="990600"/>
            <a:ext cx="8229600" cy="5181600"/>
          </a:xfrm>
        </p:spPr>
        <p:txBody>
          <a:bodyPr/>
          <a:lstStyle/>
          <a:p>
            <a:pPr>
              <a:defRPr/>
            </a:pPr>
            <a:r>
              <a:rPr lang="en-US" altLang="zh-CN" sz="3200" dirty="0" smtClean="0">
                <a:ea typeface="宋体" pitchFamily="2" charset="-122"/>
                <a:cs typeface="Times New Roman" pitchFamily="18" charset="0"/>
              </a:rPr>
              <a:t>1.2.1</a:t>
            </a:r>
            <a:r>
              <a:rPr lang="zh-CN" altLang="en-US" sz="3200" dirty="0" smtClean="0">
                <a:ea typeface="宋体" pitchFamily="2" charset="-122"/>
                <a:cs typeface="Times New Roman" pitchFamily="18" charset="0"/>
              </a:rPr>
              <a:t> 开放手机联盟</a:t>
            </a:r>
            <a:endParaRPr lang="en-US" altLang="zh-CN" sz="3200" dirty="0" smtClean="0">
              <a:ea typeface="宋体" pitchFamily="2" charset="-122"/>
              <a:cs typeface="Times New Roman" pitchFamily="18" charset="0"/>
            </a:endParaRPr>
          </a:p>
          <a:p>
            <a:pPr lvl="1">
              <a:defRPr/>
            </a:pPr>
            <a:r>
              <a:rPr lang="zh-CN" altLang="en-US" sz="2800" dirty="0" smtClean="0">
                <a:ea typeface="宋体" pitchFamily="2" charset="-122"/>
                <a:cs typeface="Times New Roman" pitchFamily="18" charset="0"/>
              </a:rPr>
              <a:t>软件厂商：</a:t>
            </a:r>
            <a:r>
              <a:rPr lang="en-US" sz="2800" dirty="0" smtClean="0">
                <a:ea typeface="宋体" pitchFamily="2" charset="-122"/>
                <a:cs typeface="Times New Roman" pitchFamily="18" charset="0"/>
              </a:rPr>
              <a:t>Ascender Corp</a:t>
            </a:r>
            <a:r>
              <a:rPr lang="zh-CN" sz="2800" dirty="0" smtClean="0">
                <a:ea typeface="宋体" pitchFamily="2" charset="-122"/>
                <a:cs typeface="Times New Roman" pitchFamily="18" charset="0"/>
              </a:rPr>
              <a:t>（美国）、</a:t>
            </a:r>
            <a:r>
              <a:rPr lang="en-US" sz="2800" dirty="0" smtClean="0">
                <a:ea typeface="宋体" pitchFamily="2" charset="-122"/>
                <a:cs typeface="Times New Roman" pitchFamily="18" charset="0"/>
              </a:rPr>
              <a:t>eBay</a:t>
            </a:r>
            <a:r>
              <a:rPr lang="zh-CN" sz="2800" dirty="0" smtClean="0">
                <a:ea typeface="宋体" pitchFamily="2" charset="-122"/>
                <a:cs typeface="Times New Roman" pitchFamily="18" charset="0"/>
              </a:rPr>
              <a:t>（美国）、谷歌（美国）、</a:t>
            </a:r>
            <a:r>
              <a:rPr lang="en-US" sz="2800" dirty="0" err="1" smtClean="0">
                <a:ea typeface="宋体" pitchFamily="2" charset="-122"/>
                <a:cs typeface="Times New Roman" pitchFamily="18" charset="0"/>
              </a:rPr>
              <a:t>LivingImage</a:t>
            </a:r>
            <a:r>
              <a:rPr lang="zh-CN" sz="2800" dirty="0" smtClean="0">
                <a:ea typeface="宋体" pitchFamily="2" charset="-122"/>
                <a:cs typeface="Times New Roman" pitchFamily="18" charset="0"/>
              </a:rPr>
              <a:t>（日本）、</a:t>
            </a:r>
            <a:r>
              <a:rPr lang="en-US" sz="2800" dirty="0" err="1" smtClean="0">
                <a:ea typeface="宋体" pitchFamily="2" charset="-122"/>
                <a:cs typeface="Times New Roman" pitchFamily="18" charset="0"/>
              </a:rPr>
              <a:t>NuanceCommunications</a:t>
            </a:r>
            <a:r>
              <a:rPr lang="zh-CN" sz="2800" dirty="0" smtClean="0">
                <a:ea typeface="宋体" pitchFamily="2" charset="-122"/>
                <a:cs typeface="Times New Roman" pitchFamily="18" charset="0"/>
              </a:rPr>
              <a:t>（美国）、</a:t>
            </a:r>
            <a:r>
              <a:rPr lang="en-US" sz="2800" dirty="0" err="1" smtClean="0">
                <a:ea typeface="宋体" pitchFamily="2" charset="-122"/>
                <a:cs typeface="Times New Roman" pitchFamily="18" charset="0"/>
              </a:rPr>
              <a:t>Myraid</a:t>
            </a:r>
            <a:r>
              <a:rPr lang="zh-CN" sz="2800" dirty="0" smtClean="0">
                <a:ea typeface="宋体" pitchFamily="2" charset="-122"/>
                <a:cs typeface="Times New Roman" pitchFamily="18" charset="0"/>
              </a:rPr>
              <a:t>（瑞士）、</a:t>
            </a:r>
            <a:r>
              <a:rPr lang="en-US" sz="2800" dirty="0" smtClean="0">
                <a:ea typeface="宋体" pitchFamily="2" charset="-122"/>
                <a:cs typeface="Times New Roman" pitchFamily="18" charset="0"/>
              </a:rPr>
              <a:t>Omron</a:t>
            </a:r>
            <a:r>
              <a:rPr lang="zh-CN" sz="2800" dirty="0" smtClean="0">
                <a:ea typeface="宋体" pitchFamily="2" charset="-122"/>
                <a:cs typeface="Times New Roman" pitchFamily="18" charset="0"/>
              </a:rPr>
              <a:t>（日本）、</a:t>
            </a:r>
            <a:r>
              <a:rPr lang="en-US" sz="2800" dirty="0" err="1" smtClean="0">
                <a:ea typeface="宋体" pitchFamily="2" charset="-122"/>
                <a:cs typeface="Times New Roman" pitchFamily="18" charset="0"/>
              </a:rPr>
              <a:t>PacketVideo</a:t>
            </a:r>
            <a:r>
              <a:rPr lang="zh-CN" sz="2800" dirty="0" smtClean="0">
                <a:ea typeface="宋体" pitchFamily="2" charset="-122"/>
                <a:cs typeface="Times New Roman" pitchFamily="18" charset="0"/>
              </a:rPr>
              <a:t>（美国）、</a:t>
            </a:r>
            <a:r>
              <a:rPr lang="en-US" sz="2800" dirty="0" err="1" smtClean="0">
                <a:ea typeface="宋体" pitchFamily="2" charset="-122"/>
                <a:cs typeface="Times New Roman" pitchFamily="18" charset="0"/>
              </a:rPr>
              <a:t>SkyPop</a:t>
            </a:r>
            <a:r>
              <a:rPr lang="zh-CN" sz="2800" dirty="0" smtClean="0">
                <a:ea typeface="宋体" pitchFamily="2" charset="-122"/>
                <a:cs typeface="Times New Roman" pitchFamily="18" charset="0"/>
              </a:rPr>
              <a:t>（美国）、</a:t>
            </a:r>
            <a:r>
              <a:rPr lang="en-US" sz="2800" dirty="0" err="1" smtClean="0">
                <a:ea typeface="宋体" pitchFamily="2" charset="-122"/>
                <a:cs typeface="Times New Roman" pitchFamily="18" charset="0"/>
              </a:rPr>
              <a:t>Svox</a:t>
            </a:r>
            <a:r>
              <a:rPr lang="zh-CN" sz="2800" dirty="0" smtClean="0">
                <a:ea typeface="宋体" pitchFamily="2" charset="-122"/>
                <a:cs typeface="Times New Roman" pitchFamily="18" charset="0"/>
              </a:rPr>
              <a:t>（瑞士）和</a:t>
            </a:r>
            <a:r>
              <a:rPr lang="en-US" sz="2800" dirty="0" err="1" smtClean="0">
                <a:ea typeface="宋体" pitchFamily="2" charset="-122"/>
                <a:cs typeface="Times New Roman" pitchFamily="18" charset="0"/>
              </a:rPr>
              <a:t>SONiVOX</a:t>
            </a:r>
            <a:r>
              <a:rPr lang="zh-CN" sz="2800" dirty="0" smtClean="0">
                <a:ea typeface="宋体" pitchFamily="2" charset="-122"/>
                <a:cs typeface="Times New Roman" pitchFamily="18" charset="0"/>
              </a:rPr>
              <a:t>（美国）</a:t>
            </a:r>
          </a:p>
          <a:p>
            <a:pPr lvl="1">
              <a:defRPr/>
            </a:pPr>
            <a:endParaRPr lang="en-US" altLang="zh-CN" b="1" dirty="0" smtClean="0">
              <a:ea typeface="宋体" pitchFamily="2" charset="-122"/>
              <a:cs typeface="Times New Roman" pitchFamily="18" charset="0"/>
            </a:endParaRPr>
          </a:p>
        </p:txBody>
      </p:sp>
      <p:sp>
        <p:nvSpPr>
          <p:cNvPr id="1638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
        <p:nvSpPr>
          <p:cNvPr id="16390" name="Rectangle 8"/>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
        <p:nvSpPr>
          <p:cNvPr id="16391" name="Rectangle 9"/>
          <p:cNvSpPr>
            <a:spLocks noChangeArrowheads="1"/>
          </p:cNvSpPr>
          <p:nvPr/>
        </p:nvSpPr>
        <p:spPr bwMode="auto">
          <a:xfrm>
            <a:off x="0" y="6953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sp>
        <p:nvSpPr>
          <p:cNvPr id="16392" name="Rectangle 10"/>
          <p:cNvSpPr>
            <a:spLocks noChangeArrowheads="1"/>
          </p:cNvSpPr>
          <p:nvPr/>
        </p:nvSpPr>
        <p:spPr bwMode="auto">
          <a:xfrm>
            <a:off x="0" y="904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sp>
        <p:nvSpPr>
          <p:cNvPr id="16393" name="Rectangle 11"/>
          <p:cNvSpPr>
            <a:spLocks noChangeArrowheads="1"/>
          </p:cNvSpPr>
          <p:nvPr/>
        </p:nvSpPr>
        <p:spPr bwMode="auto">
          <a:xfrm>
            <a:off x="0" y="1200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sp>
        <p:nvSpPr>
          <p:cNvPr id="16394" name="Rectangle 12"/>
          <p:cNvSpPr>
            <a:spLocks noChangeArrowheads="1"/>
          </p:cNvSpPr>
          <p:nvPr/>
        </p:nvSpPr>
        <p:spPr bwMode="auto">
          <a:xfrm>
            <a:off x="0" y="1704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sp>
        <p:nvSpPr>
          <p:cNvPr id="16395" name="Rectangle 13"/>
          <p:cNvSpPr>
            <a:spLocks noChangeArrowheads="1"/>
          </p:cNvSpPr>
          <p:nvPr/>
        </p:nvSpPr>
        <p:spPr bwMode="auto">
          <a:xfrm>
            <a:off x="0" y="2000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sp>
        <p:nvSpPr>
          <p:cNvPr id="16396" name="Rectangle 20"/>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
        <p:nvSpPr>
          <p:cNvPr id="16397" name="Rectangle 21"/>
          <p:cNvSpPr>
            <a:spLocks noChangeArrowheads="1"/>
          </p:cNvSpPr>
          <p:nvPr/>
        </p:nvSpPr>
        <p:spPr bwMode="auto">
          <a:xfrm>
            <a:off x="0" y="733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sp>
        <p:nvSpPr>
          <p:cNvPr id="16398" name="Rectangle 22"/>
          <p:cNvSpPr>
            <a:spLocks noChangeArrowheads="1"/>
          </p:cNvSpPr>
          <p:nvPr/>
        </p:nvSpPr>
        <p:spPr bwMode="auto">
          <a:xfrm>
            <a:off x="0" y="9239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sp>
        <p:nvSpPr>
          <p:cNvPr id="16399" name="Rectangle 23"/>
          <p:cNvSpPr>
            <a:spLocks noChangeArrowheads="1"/>
          </p:cNvSpPr>
          <p:nvPr/>
        </p:nvSpPr>
        <p:spPr bwMode="auto">
          <a:xfrm>
            <a:off x="0" y="1247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sp>
        <p:nvSpPr>
          <p:cNvPr id="16400" name="Rectangle 24"/>
          <p:cNvSpPr>
            <a:spLocks noChangeArrowheads="1"/>
          </p:cNvSpPr>
          <p:nvPr/>
        </p:nvSpPr>
        <p:spPr bwMode="auto">
          <a:xfrm>
            <a:off x="0" y="1514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sp>
        <p:nvSpPr>
          <p:cNvPr id="16401" name="Rectangle 25"/>
          <p:cNvSpPr>
            <a:spLocks noChangeArrowheads="1"/>
          </p:cNvSpPr>
          <p:nvPr/>
        </p:nvSpPr>
        <p:spPr bwMode="auto">
          <a:xfrm>
            <a:off x="0" y="16859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pic>
        <p:nvPicPr>
          <p:cNvPr id="16402" name="Picture 37"/>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74712" y="4292600"/>
            <a:ext cx="291306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3" name="Picture 38"/>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075112" y="4292600"/>
            <a:ext cx="1066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4" name="Picture 39"/>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446712" y="4368800"/>
            <a:ext cx="12192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5" name="Picture 40"/>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6970712" y="3987800"/>
            <a:ext cx="990600"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6" name="Picture 41"/>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1484312" y="4954588"/>
            <a:ext cx="11430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7" name="Picture 42"/>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3389312" y="5080000"/>
            <a:ext cx="13716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8" name="Picture 43"/>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522912" y="5207000"/>
            <a:ext cx="19907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9" name="Picture 44"/>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1179512" y="5892800"/>
            <a:ext cx="121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0" name="Picture 45"/>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2779712" y="5816600"/>
            <a:ext cx="9906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1" name="Picture 46"/>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4075112" y="5969000"/>
            <a:ext cx="1844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2" name="Picture 47"/>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6513512" y="5892800"/>
            <a:ext cx="16398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6"/>
          <p:cNvSpPr>
            <a:spLocks noGrp="1" noChangeArrowheads="1"/>
          </p:cNvSpPr>
          <p:nvPr>
            <p:ph type="sldNum" sz="quarter" idx="12"/>
          </p:nvPr>
        </p:nvSpPr>
        <p:spPr/>
        <p:txBody>
          <a:bodyPr/>
          <a:lstStyle/>
          <a:p>
            <a:pPr>
              <a:defRPr/>
            </a:pPr>
            <a:fld id="{F0CD5D6D-666A-426B-A3D1-A04FEAA827C5}" type="slidenum">
              <a:rPr lang="en-US" altLang="zh-CN"/>
              <a:pPr>
                <a:defRPr/>
              </a:pPr>
              <a:t>11</a:t>
            </a:fld>
            <a:endParaRPr lang="en-US" altLang="zh-CN"/>
          </a:p>
        </p:txBody>
      </p:sp>
      <p:sp>
        <p:nvSpPr>
          <p:cNvPr id="2" name="标题 1"/>
          <p:cNvSpPr>
            <a:spLocks noGrp="1"/>
          </p:cNvSpPr>
          <p:nvPr>
            <p:ph type="title"/>
          </p:nvPr>
        </p:nvSpPr>
        <p:spPr>
          <a:xfrm>
            <a:off x="381000" y="228600"/>
            <a:ext cx="5943600" cy="762000"/>
          </a:xfrm>
        </p:spPr>
        <p:txBody>
          <a:bodyPr/>
          <a:lstStyle/>
          <a:p>
            <a:pPr>
              <a:defRPr/>
            </a:pPr>
            <a:r>
              <a:rPr lang="en-US" altLang="zh-CN" dirty="0" smtClean="0">
                <a:latin typeface="+mn-lt"/>
              </a:rPr>
              <a:t>1.2</a:t>
            </a:r>
            <a:r>
              <a:rPr lang="en-US" altLang="zh-CN" dirty="0" smtClean="0">
                <a:latin typeface="+mj-ea"/>
              </a:rPr>
              <a:t> </a:t>
            </a:r>
            <a:r>
              <a:rPr lang="en-US" altLang="zh-CN" dirty="0" smtClean="0">
                <a:latin typeface="+mn-lt"/>
              </a:rPr>
              <a:t>Android</a:t>
            </a:r>
            <a:r>
              <a:rPr lang="zh-CN" altLang="en-US" dirty="0" smtClean="0">
                <a:latin typeface="+mj-ea"/>
              </a:rPr>
              <a:t>起源</a:t>
            </a:r>
            <a:endParaRPr lang="zh-CN" altLang="en-US" dirty="0">
              <a:latin typeface="+mj-ea"/>
            </a:endParaRPr>
          </a:p>
        </p:txBody>
      </p:sp>
      <p:sp>
        <p:nvSpPr>
          <p:cNvPr id="3" name="内容占位符 2"/>
          <p:cNvSpPr>
            <a:spLocks noGrp="1"/>
          </p:cNvSpPr>
          <p:nvPr>
            <p:ph idx="1"/>
          </p:nvPr>
        </p:nvSpPr>
        <p:spPr>
          <a:xfrm>
            <a:off x="457200" y="990600"/>
            <a:ext cx="8229600" cy="5181600"/>
          </a:xfrm>
        </p:spPr>
        <p:txBody>
          <a:bodyPr/>
          <a:lstStyle/>
          <a:p>
            <a:pPr>
              <a:defRPr/>
            </a:pPr>
            <a:r>
              <a:rPr lang="en-US" altLang="zh-CN" sz="3200" dirty="0" smtClean="0">
                <a:ea typeface="宋体" pitchFamily="2" charset="-122"/>
                <a:cs typeface="Times New Roman" pitchFamily="18" charset="0"/>
              </a:rPr>
              <a:t>1.2.1</a:t>
            </a:r>
            <a:r>
              <a:rPr lang="zh-CN" altLang="en-US" sz="3200" dirty="0" smtClean="0">
                <a:ea typeface="宋体" pitchFamily="2" charset="-122"/>
                <a:cs typeface="Times New Roman" pitchFamily="18" charset="0"/>
              </a:rPr>
              <a:t> 开放手机联盟</a:t>
            </a:r>
            <a:endParaRPr lang="en-US" altLang="zh-CN" sz="3200" dirty="0" smtClean="0">
              <a:ea typeface="宋体" pitchFamily="2" charset="-122"/>
              <a:cs typeface="Times New Roman" pitchFamily="18" charset="0"/>
            </a:endParaRPr>
          </a:p>
          <a:p>
            <a:pPr lvl="1">
              <a:defRPr/>
            </a:pPr>
            <a:r>
              <a:rPr lang="zh-CN" altLang="en-US" sz="2800" dirty="0" smtClean="0">
                <a:ea typeface="宋体" pitchFamily="2" charset="-122"/>
                <a:cs typeface="Times New Roman" pitchFamily="18" charset="0"/>
              </a:rPr>
              <a:t>商品化公司：</a:t>
            </a:r>
            <a:r>
              <a:rPr lang="en-US" sz="2800" dirty="0" err="1" smtClean="0">
                <a:ea typeface="宋体" pitchFamily="2" charset="-122"/>
                <a:cs typeface="Times New Roman" pitchFamily="18" charset="0"/>
              </a:rPr>
              <a:t>Aplix</a:t>
            </a:r>
            <a:r>
              <a:rPr lang="en-US" sz="2800" dirty="0" smtClean="0">
                <a:ea typeface="宋体" pitchFamily="2" charset="-122"/>
                <a:cs typeface="Times New Roman" pitchFamily="18" charset="0"/>
              </a:rPr>
              <a:t> Corporation</a:t>
            </a:r>
            <a:r>
              <a:rPr lang="zh-CN" sz="2800" dirty="0" smtClean="0">
                <a:ea typeface="宋体" pitchFamily="2" charset="-122"/>
                <a:cs typeface="Times New Roman" pitchFamily="18" charset="0"/>
              </a:rPr>
              <a:t>（日本）、</a:t>
            </a:r>
            <a:r>
              <a:rPr lang="en-US" sz="2800" dirty="0" err="1" smtClean="0">
                <a:ea typeface="宋体" pitchFamily="2" charset="-122"/>
                <a:cs typeface="Times New Roman" pitchFamily="18" charset="0"/>
              </a:rPr>
              <a:t>Noser</a:t>
            </a:r>
            <a:r>
              <a:rPr lang="en-US" sz="2800" dirty="0" smtClean="0">
                <a:ea typeface="宋体" pitchFamily="2" charset="-122"/>
                <a:cs typeface="Times New Roman" pitchFamily="18" charset="0"/>
              </a:rPr>
              <a:t> Engineering</a:t>
            </a:r>
            <a:r>
              <a:rPr lang="zh-CN" sz="2800" dirty="0" smtClean="0">
                <a:ea typeface="宋体" pitchFamily="2" charset="-122"/>
                <a:cs typeface="Times New Roman" pitchFamily="18" charset="0"/>
              </a:rPr>
              <a:t>（瑞士）、</a:t>
            </a:r>
            <a:r>
              <a:rPr lang="en-US" sz="2800" dirty="0" err="1" smtClean="0">
                <a:ea typeface="宋体" pitchFamily="2" charset="-122"/>
                <a:cs typeface="Times New Roman" pitchFamily="18" charset="0"/>
              </a:rPr>
              <a:t>Borqs</a:t>
            </a:r>
            <a:r>
              <a:rPr lang="zh-CN" sz="2800" dirty="0" smtClean="0">
                <a:ea typeface="宋体" pitchFamily="2" charset="-122"/>
                <a:cs typeface="Times New Roman" pitchFamily="18" charset="0"/>
              </a:rPr>
              <a:t>（中国）、</a:t>
            </a:r>
            <a:r>
              <a:rPr lang="en-US" sz="2800" dirty="0" smtClean="0">
                <a:ea typeface="宋体" pitchFamily="2" charset="-122"/>
                <a:cs typeface="Times New Roman" pitchFamily="18" charset="0"/>
              </a:rPr>
              <a:t>TAT-The Astonishing</a:t>
            </a:r>
            <a:r>
              <a:rPr lang="zh-CN" sz="2800" dirty="0" smtClean="0">
                <a:ea typeface="宋体" pitchFamily="2" charset="-122"/>
                <a:cs typeface="Times New Roman" pitchFamily="18" charset="0"/>
              </a:rPr>
              <a:t>（瑞典）、</a:t>
            </a:r>
            <a:r>
              <a:rPr lang="en-US" sz="2800" dirty="0" err="1" smtClean="0">
                <a:ea typeface="宋体" pitchFamily="2" charset="-122"/>
                <a:cs typeface="Times New Roman" pitchFamily="18" charset="0"/>
              </a:rPr>
              <a:t>Teleca</a:t>
            </a:r>
            <a:r>
              <a:rPr lang="en-US" sz="2800" dirty="0" smtClean="0">
                <a:ea typeface="宋体" pitchFamily="2" charset="-122"/>
                <a:cs typeface="Times New Roman" pitchFamily="18" charset="0"/>
              </a:rPr>
              <a:t> AB</a:t>
            </a:r>
            <a:r>
              <a:rPr lang="zh-CN" sz="2800" dirty="0" smtClean="0">
                <a:ea typeface="宋体" pitchFamily="2" charset="-122"/>
                <a:cs typeface="Times New Roman" pitchFamily="18" charset="0"/>
              </a:rPr>
              <a:t>（瑞典）和</a:t>
            </a:r>
            <a:r>
              <a:rPr lang="en-US" sz="2800" dirty="0" smtClean="0">
                <a:ea typeface="宋体" pitchFamily="2" charset="-122"/>
                <a:cs typeface="Times New Roman" pitchFamily="18" charset="0"/>
              </a:rPr>
              <a:t>Wind River</a:t>
            </a:r>
            <a:r>
              <a:rPr lang="zh-CN" sz="2800" dirty="0" smtClean="0">
                <a:ea typeface="宋体" pitchFamily="2" charset="-122"/>
                <a:cs typeface="Times New Roman" pitchFamily="18" charset="0"/>
              </a:rPr>
              <a:t>（美国）</a:t>
            </a:r>
          </a:p>
          <a:p>
            <a:pPr>
              <a:buFont typeface="Wingdings" pitchFamily="2" charset="2"/>
              <a:buNone/>
              <a:defRPr/>
            </a:pPr>
            <a:r>
              <a:rPr lang="en-US" sz="2800" dirty="0" smtClean="0">
                <a:ea typeface="宋体" pitchFamily="2" charset="-122"/>
                <a:cs typeface="Times New Roman" pitchFamily="18" charset="0"/>
              </a:rPr>
              <a:t>               </a:t>
            </a:r>
            <a:endParaRPr lang="zh-CN" sz="2800" dirty="0" smtClean="0">
              <a:ea typeface="宋体" pitchFamily="2" charset="-122"/>
              <a:cs typeface="Times New Roman" pitchFamily="18" charset="0"/>
            </a:endParaRPr>
          </a:p>
          <a:p>
            <a:pPr lvl="1">
              <a:buFont typeface="Wingdings" pitchFamily="2" charset="2"/>
              <a:buNone/>
              <a:defRPr/>
            </a:pPr>
            <a:r>
              <a:rPr lang="en-US" sz="2800" dirty="0" smtClean="0">
                <a:ea typeface="宋体" pitchFamily="2" charset="-122"/>
                <a:cs typeface="Times New Roman" pitchFamily="18" charset="0"/>
              </a:rPr>
              <a:t>  </a:t>
            </a:r>
            <a:endParaRPr lang="en-US" altLang="zh-CN" sz="2800" b="1" dirty="0" smtClean="0">
              <a:ea typeface="宋体" pitchFamily="2" charset="-122"/>
              <a:cs typeface="Times New Roman" pitchFamily="18" charset="0"/>
            </a:endParaRPr>
          </a:p>
          <a:p>
            <a:pPr>
              <a:defRPr/>
            </a:pPr>
            <a:endParaRPr lang="zh-CN" altLang="en-US" sz="2800" dirty="0">
              <a:ea typeface="宋体" pitchFamily="2" charset="-122"/>
              <a:cs typeface="Times New Roman" pitchFamily="18" charset="0"/>
            </a:endParaRPr>
          </a:p>
        </p:txBody>
      </p:sp>
      <p:sp>
        <p:nvSpPr>
          <p:cNvPr id="1741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
        <p:nvSpPr>
          <p:cNvPr id="17414" name="Rectangle 7"/>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
        <p:nvSpPr>
          <p:cNvPr id="17415" name="Rectangle 8"/>
          <p:cNvSpPr>
            <a:spLocks noChangeArrowheads="1"/>
          </p:cNvSpPr>
          <p:nvPr/>
        </p:nvSpPr>
        <p:spPr bwMode="auto">
          <a:xfrm>
            <a:off x="0" y="733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sp>
        <p:nvSpPr>
          <p:cNvPr id="17416" name="Rectangle 9"/>
          <p:cNvSpPr>
            <a:spLocks noChangeArrowheads="1"/>
          </p:cNvSpPr>
          <p:nvPr/>
        </p:nvSpPr>
        <p:spPr bwMode="auto">
          <a:xfrm>
            <a:off x="0" y="990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sp>
        <p:nvSpPr>
          <p:cNvPr id="17417" name="Rectangle 10"/>
          <p:cNvSpPr>
            <a:spLocks noChangeArrowheads="1"/>
          </p:cNvSpPr>
          <p:nvPr/>
        </p:nvSpPr>
        <p:spPr bwMode="auto">
          <a:xfrm>
            <a:off x="0" y="1295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sp>
        <p:nvSpPr>
          <p:cNvPr id="17418" name="Rectangle 13"/>
          <p:cNvSpPr>
            <a:spLocks noChangeArrowheads="1"/>
          </p:cNvSpPr>
          <p:nvPr/>
        </p:nvSpPr>
        <p:spPr bwMode="auto">
          <a:xfrm>
            <a:off x="457200" y="304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
        <p:nvSpPr>
          <p:cNvPr id="17419" name="Rectangle 14"/>
          <p:cNvSpPr>
            <a:spLocks noChangeArrowheads="1"/>
          </p:cNvSpPr>
          <p:nvPr/>
        </p:nvSpPr>
        <p:spPr bwMode="auto">
          <a:xfrm>
            <a:off x="0" y="628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pic>
        <p:nvPicPr>
          <p:cNvPr id="17420" name="Picture 26"/>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295400" y="3581400"/>
            <a:ext cx="13065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1" name="Picture 27"/>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124200" y="3581400"/>
            <a:ext cx="11652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2" name="Picture 28"/>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800600" y="3505200"/>
            <a:ext cx="1581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3" name="Picture 29"/>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010400" y="3352800"/>
            <a:ext cx="6858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4" name="Picture 30"/>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1371600" y="4572000"/>
            <a:ext cx="243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5" name="Picture 31"/>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4343400" y="4724400"/>
            <a:ext cx="32004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9AB234D5-8FF1-4AEE-989C-D0F0353DD384}" type="slidenum">
              <a:rPr lang="en-US" altLang="zh-CN"/>
              <a:pPr>
                <a:defRPr/>
              </a:pPr>
              <a:t>12</a:t>
            </a:fld>
            <a:endParaRPr lang="en-US" altLang="zh-CN"/>
          </a:p>
        </p:txBody>
      </p:sp>
      <p:sp>
        <p:nvSpPr>
          <p:cNvPr id="847874" name="Rectangle 2"/>
          <p:cNvSpPr>
            <a:spLocks noGrp="1" noChangeArrowheads="1"/>
          </p:cNvSpPr>
          <p:nvPr>
            <p:ph type="title"/>
          </p:nvPr>
        </p:nvSpPr>
        <p:spPr>
          <a:xfrm>
            <a:off x="381000" y="228600"/>
            <a:ext cx="5257800" cy="838200"/>
          </a:xfrm>
        </p:spPr>
        <p:txBody>
          <a:bodyPr/>
          <a:lstStyle/>
          <a:p>
            <a:pPr eaLnBrk="1" hangingPunct="1">
              <a:defRPr/>
            </a:pPr>
            <a:r>
              <a:rPr lang="en-US" altLang="zh-CN" dirty="0" smtClean="0">
                <a:latin typeface="+mn-lt"/>
              </a:rPr>
              <a:t>1.2</a:t>
            </a:r>
            <a:r>
              <a:rPr lang="en-US" altLang="zh-CN" dirty="0" smtClean="0">
                <a:latin typeface="+mj-ea"/>
              </a:rPr>
              <a:t> </a:t>
            </a:r>
            <a:r>
              <a:rPr lang="en-US" altLang="zh-CN" dirty="0" smtClean="0">
                <a:latin typeface="+mn-lt"/>
              </a:rPr>
              <a:t>Android</a:t>
            </a:r>
            <a:r>
              <a:rPr lang="zh-CN" altLang="en-US" dirty="0" smtClean="0">
                <a:latin typeface="+mj-ea"/>
              </a:rPr>
              <a:t>起源</a:t>
            </a:r>
          </a:p>
        </p:txBody>
      </p:sp>
      <p:sp>
        <p:nvSpPr>
          <p:cNvPr id="18436" name="Rectangle 3"/>
          <p:cNvSpPr>
            <a:spLocks noGrp="1" noChangeArrowheads="1"/>
          </p:cNvSpPr>
          <p:nvPr>
            <p:ph type="body" sz="half" idx="1"/>
          </p:nvPr>
        </p:nvSpPr>
        <p:spPr>
          <a:xfrm>
            <a:off x="457200" y="990600"/>
            <a:ext cx="8153400" cy="5410200"/>
          </a:xfrm>
        </p:spPr>
        <p:txBody>
          <a:bodyPr/>
          <a:lstStyle/>
          <a:p>
            <a:pPr eaLnBrk="1" hangingPunct="1"/>
            <a:r>
              <a:rPr lang="en-US" altLang="zh-CN" sz="3200" dirty="0" smtClean="0"/>
              <a:t>1.2.2</a:t>
            </a:r>
            <a:r>
              <a:rPr lang="zh-CN" altLang="en-US" sz="3200" dirty="0" smtClean="0"/>
              <a:t> </a:t>
            </a:r>
            <a:r>
              <a:rPr lang="en-US" altLang="zh-CN" sz="3200" dirty="0" smtClean="0"/>
              <a:t>Android</a:t>
            </a:r>
            <a:r>
              <a:rPr lang="zh-CN" altLang="en-US" sz="3200" dirty="0" smtClean="0"/>
              <a:t>发展史</a:t>
            </a:r>
            <a:endParaRPr lang="zh-CN" altLang="en-US" sz="3200" b="1" dirty="0" smtClean="0"/>
          </a:p>
          <a:p>
            <a:pPr lvl="1" eaLnBrk="1" hangingPunct="1"/>
            <a:r>
              <a:rPr lang="en-US" altLang="zh-CN" sz="2800" dirty="0" smtClean="0"/>
              <a:t>2007</a:t>
            </a:r>
            <a:r>
              <a:rPr lang="zh-CN" altLang="en-US" sz="2800" dirty="0" smtClean="0"/>
              <a:t>年</a:t>
            </a:r>
            <a:r>
              <a:rPr lang="en-US" altLang="zh-CN" sz="2800" dirty="0" smtClean="0"/>
              <a:t>11</a:t>
            </a:r>
            <a:r>
              <a:rPr lang="zh-CN" altLang="en-US" sz="2800" dirty="0" smtClean="0"/>
              <a:t>月</a:t>
            </a:r>
            <a:r>
              <a:rPr lang="en-US" altLang="zh-CN" sz="2800" dirty="0" smtClean="0"/>
              <a:t>5</a:t>
            </a:r>
            <a:r>
              <a:rPr lang="zh-CN" altLang="en-US" sz="2800" dirty="0" smtClean="0"/>
              <a:t>日，开放手机联盟（</a:t>
            </a:r>
            <a:r>
              <a:rPr lang="en-US" altLang="zh-CN" sz="2800" dirty="0" smtClean="0"/>
              <a:t>OHA</a:t>
            </a:r>
            <a:r>
              <a:rPr lang="zh-CN" altLang="en-US" sz="2800" dirty="0" smtClean="0"/>
              <a:t>）成立</a:t>
            </a:r>
            <a:endParaRPr lang="zh-CN" altLang="en-US" sz="2800" b="1" dirty="0" smtClean="0"/>
          </a:p>
          <a:p>
            <a:pPr lvl="1" eaLnBrk="1" hangingPunct="1"/>
            <a:r>
              <a:rPr lang="en-US" altLang="zh-CN" sz="2800" dirty="0" smtClean="0"/>
              <a:t>2007</a:t>
            </a:r>
            <a:r>
              <a:rPr lang="zh-CN" altLang="en-US" sz="2800" dirty="0" smtClean="0"/>
              <a:t>年</a:t>
            </a:r>
            <a:r>
              <a:rPr lang="en-US" altLang="zh-CN" sz="2800" dirty="0" smtClean="0"/>
              <a:t>11</a:t>
            </a:r>
            <a:r>
              <a:rPr lang="zh-CN" altLang="en-US" sz="2800" dirty="0" smtClean="0"/>
              <a:t>月</a:t>
            </a:r>
            <a:r>
              <a:rPr lang="en-US" altLang="zh-CN" sz="2800" dirty="0" smtClean="0"/>
              <a:t>12</a:t>
            </a:r>
            <a:r>
              <a:rPr lang="zh-CN" altLang="en-US" sz="2800" dirty="0" smtClean="0"/>
              <a:t>日，谷歌发布</a:t>
            </a:r>
            <a:r>
              <a:rPr lang="en-US" altLang="zh-CN" sz="2800" dirty="0" smtClean="0"/>
              <a:t>Android</a:t>
            </a:r>
            <a:r>
              <a:rPr lang="zh-CN" altLang="en-US" sz="2800" dirty="0" smtClean="0"/>
              <a:t> </a:t>
            </a:r>
            <a:r>
              <a:rPr lang="en-US" altLang="zh-CN" sz="2800" dirty="0" smtClean="0"/>
              <a:t>SDK</a:t>
            </a:r>
            <a:r>
              <a:rPr lang="zh-CN" altLang="en-US" sz="2800" dirty="0" smtClean="0"/>
              <a:t>预览版，为发布正式版收集用户反馈</a:t>
            </a:r>
            <a:endParaRPr lang="en-US" altLang="zh-CN" sz="2800" dirty="0" smtClean="0"/>
          </a:p>
          <a:p>
            <a:pPr lvl="1" eaLnBrk="1" hangingPunct="1"/>
            <a:r>
              <a:rPr lang="en-US" altLang="zh-CN" sz="2800" dirty="0" smtClean="0"/>
              <a:t>2008</a:t>
            </a:r>
            <a:r>
              <a:rPr lang="zh-CN" altLang="en-US" sz="2800" dirty="0" smtClean="0"/>
              <a:t>年</a:t>
            </a:r>
            <a:r>
              <a:rPr lang="en-US" altLang="zh-CN" sz="2800" dirty="0" smtClean="0"/>
              <a:t>4</a:t>
            </a:r>
            <a:r>
              <a:rPr lang="zh-CN" altLang="en-US" sz="2800" dirty="0" smtClean="0"/>
              <a:t>月</a:t>
            </a:r>
            <a:r>
              <a:rPr lang="en-US" altLang="zh-CN" sz="2800" dirty="0" smtClean="0"/>
              <a:t>17</a:t>
            </a:r>
            <a:r>
              <a:rPr lang="zh-CN" altLang="en-US" sz="2800" dirty="0" smtClean="0"/>
              <a:t>日，</a:t>
            </a:r>
            <a:r>
              <a:rPr lang="zh-CN" altLang="zh-CN" sz="2800" dirty="0" smtClean="0"/>
              <a:t>谷歌举办</a:t>
            </a:r>
            <a:r>
              <a:rPr lang="en-US" altLang="zh-CN" sz="2800" dirty="0" smtClean="0"/>
              <a:t>Android</a:t>
            </a:r>
            <a:r>
              <a:rPr lang="zh-CN" altLang="zh-CN" sz="2800" dirty="0" smtClean="0"/>
              <a:t>开发者竞赛</a:t>
            </a:r>
            <a:endParaRPr lang="en-US" altLang="zh-CN" sz="2800" dirty="0" smtClean="0"/>
          </a:p>
          <a:p>
            <a:pPr lvl="1" eaLnBrk="1" hangingPunct="1"/>
            <a:r>
              <a:rPr lang="en-US" altLang="zh-CN" sz="2800" dirty="0"/>
              <a:t>2008</a:t>
            </a:r>
            <a:r>
              <a:rPr lang="zh-CN" altLang="en-US" sz="2800" dirty="0"/>
              <a:t>年</a:t>
            </a:r>
            <a:r>
              <a:rPr lang="en-US" altLang="zh-CN" sz="2800" dirty="0"/>
              <a:t>8</a:t>
            </a:r>
            <a:r>
              <a:rPr lang="zh-CN" altLang="en-US" sz="2800" dirty="0"/>
              <a:t>月</a:t>
            </a:r>
            <a:r>
              <a:rPr lang="en-US" altLang="zh-CN" sz="2800" dirty="0"/>
              <a:t>28</a:t>
            </a:r>
            <a:r>
              <a:rPr lang="zh-CN" altLang="en-US" sz="2800" dirty="0"/>
              <a:t>日，谷歌开通</a:t>
            </a:r>
            <a:r>
              <a:rPr lang="en-US" altLang="zh-CN" sz="2800" dirty="0"/>
              <a:t>Google Play</a:t>
            </a:r>
            <a:r>
              <a:rPr lang="zh-CN" altLang="en-US" sz="2800" dirty="0"/>
              <a:t>，供</a:t>
            </a:r>
            <a:r>
              <a:rPr lang="en-US" altLang="zh-CN" sz="2800" dirty="0"/>
              <a:t>Android</a:t>
            </a:r>
            <a:r>
              <a:rPr lang="zh-CN" altLang="en-US" sz="2800" dirty="0"/>
              <a:t>手机下载需要使用的</a:t>
            </a:r>
            <a:r>
              <a:rPr lang="zh-CN" altLang="en-US" sz="2800" dirty="0" smtClean="0"/>
              <a:t>应用程序</a:t>
            </a:r>
            <a:endParaRPr lang="en-US" altLang="zh-CN" sz="2800" dirty="0" smtClean="0"/>
          </a:p>
          <a:p>
            <a:pPr lvl="1" eaLnBrk="1" hangingPunct="1"/>
            <a:r>
              <a:rPr lang="en-US" altLang="zh-CN" sz="2800" dirty="0" smtClean="0"/>
              <a:t>2008</a:t>
            </a:r>
            <a:r>
              <a:rPr lang="zh-CN" altLang="en-US" sz="2800" dirty="0"/>
              <a:t>年</a:t>
            </a:r>
            <a:r>
              <a:rPr lang="en-US" altLang="zh-CN" sz="2800" dirty="0"/>
              <a:t>9</a:t>
            </a:r>
            <a:r>
              <a:rPr lang="zh-CN" altLang="en-US" sz="2800" dirty="0"/>
              <a:t>月</a:t>
            </a:r>
            <a:r>
              <a:rPr lang="en-US" altLang="zh-CN" sz="2800" dirty="0"/>
              <a:t>23</a:t>
            </a:r>
            <a:r>
              <a:rPr lang="zh-CN" altLang="en-US" sz="2800" dirty="0"/>
              <a:t>日，发布</a:t>
            </a:r>
            <a:r>
              <a:rPr lang="en-US" altLang="zh-CN" sz="2800" dirty="0"/>
              <a:t>Android</a:t>
            </a:r>
            <a:r>
              <a:rPr lang="zh-CN" altLang="en-US" sz="2800" dirty="0"/>
              <a:t> </a:t>
            </a:r>
            <a:r>
              <a:rPr lang="en-US" altLang="zh-CN" sz="2800" dirty="0"/>
              <a:t>SDK</a:t>
            </a:r>
            <a:r>
              <a:rPr lang="zh-CN" altLang="en-US" sz="2800" dirty="0"/>
              <a:t> </a:t>
            </a:r>
            <a:r>
              <a:rPr lang="en-US" altLang="zh-CN" sz="2800" dirty="0"/>
              <a:t>v1.0</a:t>
            </a:r>
            <a:r>
              <a:rPr lang="zh-CN" altLang="en-US" sz="2800" dirty="0"/>
              <a:t>版，这是第一个稳定的</a:t>
            </a:r>
            <a:r>
              <a:rPr lang="en-US" altLang="zh-CN" sz="2800" dirty="0"/>
              <a:t>SDK</a:t>
            </a:r>
            <a:r>
              <a:rPr lang="zh-CN" altLang="en-US" sz="2800" dirty="0" smtClean="0"/>
              <a:t>版本</a:t>
            </a:r>
            <a:endParaRPr lang="en-US" altLang="zh-CN" sz="2800" dirty="0" smtClean="0"/>
          </a:p>
          <a:p>
            <a:pPr lvl="1" eaLnBrk="1" hangingPunct="1"/>
            <a:r>
              <a:rPr lang="en-US" altLang="zh-CN" sz="2800" dirty="0" smtClean="0"/>
              <a:t>2008</a:t>
            </a:r>
            <a:r>
              <a:rPr lang="zh-CN" altLang="en-US" sz="2800" dirty="0"/>
              <a:t>年</a:t>
            </a:r>
            <a:r>
              <a:rPr lang="en-US" altLang="zh-CN" sz="2800" dirty="0"/>
              <a:t>10</a:t>
            </a:r>
            <a:r>
              <a:rPr lang="zh-CN" altLang="en-US" sz="2800" dirty="0"/>
              <a:t>月</a:t>
            </a:r>
            <a:r>
              <a:rPr lang="en-US" altLang="zh-CN" sz="2800" dirty="0"/>
              <a:t>21</a:t>
            </a:r>
            <a:r>
              <a:rPr lang="zh-CN" altLang="en-US" sz="2800" dirty="0"/>
              <a:t>日，谷歌公布</a:t>
            </a:r>
            <a:r>
              <a:rPr lang="en-US" altLang="zh-CN" sz="2800" dirty="0"/>
              <a:t>Android</a:t>
            </a:r>
            <a:r>
              <a:rPr lang="zh-CN" altLang="en-US" sz="2800" dirty="0"/>
              <a:t>平台的源代码</a:t>
            </a:r>
            <a:r>
              <a:rPr lang="zh-CN" altLang="en-US" sz="2800" dirty="0" smtClean="0"/>
              <a:t>，下载</a:t>
            </a:r>
            <a:r>
              <a:rPr lang="zh-CN" altLang="en-US" sz="2800" dirty="0"/>
              <a:t>地址：</a:t>
            </a:r>
            <a:r>
              <a:rPr lang="en-US" altLang="zh-CN" sz="2800" dirty="0"/>
              <a:t>http://source.android.com</a:t>
            </a:r>
            <a:endParaRPr lang="zh-CN" altLang="en-US" sz="2800" b="1" dirty="0"/>
          </a:p>
          <a:p>
            <a:pPr lvl="1" eaLnBrk="1" hangingPunct="1"/>
            <a:endParaRPr lang="en-US" altLang="zh-CN" sz="2800" dirty="0" smtClean="0"/>
          </a:p>
          <a:p>
            <a:pPr lvl="1" eaLnBrk="1" hangingPunct="1"/>
            <a:endParaRPr lang="zh-CN" altLang="en-US" sz="28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8FE15A70-C07A-4068-8BB4-EB6F68A058FB}" type="slidenum">
              <a:rPr lang="en-US" altLang="zh-CN"/>
              <a:pPr>
                <a:defRPr/>
              </a:pPr>
              <a:t>13</a:t>
            </a:fld>
            <a:endParaRPr lang="en-US" altLang="zh-CN"/>
          </a:p>
        </p:txBody>
      </p:sp>
      <p:sp>
        <p:nvSpPr>
          <p:cNvPr id="11266" name="Rectangle 2"/>
          <p:cNvSpPr>
            <a:spLocks noGrp="1" noChangeArrowheads="1"/>
          </p:cNvSpPr>
          <p:nvPr>
            <p:ph type="title"/>
          </p:nvPr>
        </p:nvSpPr>
        <p:spPr>
          <a:xfrm>
            <a:off x="381000" y="228600"/>
            <a:ext cx="5029200" cy="914400"/>
          </a:xfrm>
        </p:spPr>
        <p:txBody>
          <a:bodyPr/>
          <a:lstStyle/>
          <a:p>
            <a:pPr eaLnBrk="1" hangingPunct="1">
              <a:defRPr/>
            </a:pPr>
            <a:r>
              <a:rPr lang="en-US" altLang="zh-CN" dirty="0" smtClean="0">
                <a:latin typeface="+mn-lt"/>
              </a:rPr>
              <a:t>1.2</a:t>
            </a:r>
            <a:r>
              <a:rPr lang="en-US" altLang="zh-CN" dirty="0" smtClean="0">
                <a:latin typeface="+mj-ea"/>
              </a:rPr>
              <a:t> </a:t>
            </a:r>
            <a:r>
              <a:rPr lang="en-US" altLang="zh-CN" dirty="0" smtClean="0">
                <a:latin typeface="+mn-lt"/>
              </a:rPr>
              <a:t>Android</a:t>
            </a:r>
            <a:r>
              <a:rPr lang="zh-CN" altLang="en-US" dirty="0" smtClean="0">
                <a:latin typeface="+mj-ea"/>
              </a:rPr>
              <a:t>起源</a:t>
            </a:r>
          </a:p>
        </p:txBody>
      </p:sp>
      <p:sp>
        <p:nvSpPr>
          <p:cNvPr id="21508" name="Rectangle 3"/>
          <p:cNvSpPr>
            <a:spLocks noGrp="1" noChangeArrowheads="1"/>
          </p:cNvSpPr>
          <p:nvPr>
            <p:ph type="body" sz="half" idx="1"/>
          </p:nvPr>
        </p:nvSpPr>
        <p:spPr>
          <a:xfrm>
            <a:off x="457200" y="990600"/>
            <a:ext cx="5257800" cy="3733800"/>
          </a:xfrm>
        </p:spPr>
        <p:txBody>
          <a:bodyPr/>
          <a:lstStyle/>
          <a:p>
            <a:pPr eaLnBrk="1" hangingPunct="1">
              <a:lnSpc>
                <a:spcPct val="80000"/>
              </a:lnSpc>
            </a:pPr>
            <a:r>
              <a:rPr lang="en-US" altLang="zh-CN" sz="3200" dirty="0" smtClean="0"/>
              <a:t>1.2.2</a:t>
            </a:r>
            <a:r>
              <a:rPr lang="zh-CN" altLang="en-US" sz="3200" dirty="0" smtClean="0"/>
              <a:t> </a:t>
            </a:r>
            <a:r>
              <a:rPr lang="en-US" altLang="zh-CN" sz="3200" dirty="0" smtClean="0"/>
              <a:t>Android</a:t>
            </a:r>
            <a:r>
              <a:rPr lang="zh-CN" altLang="en-US" sz="3200" dirty="0" smtClean="0"/>
              <a:t>发展史</a:t>
            </a:r>
            <a:endParaRPr lang="en-US" altLang="zh-CN" sz="3200" dirty="0" smtClean="0"/>
          </a:p>
          <a:p>
            <a:pPr lvl="1" eaLnBrk="1" hangingPunct="1"/>
            <a:r>
              <a:rPr lang="en-US" altLang="zh-CN" sz="2800" dirty="0" smtClean="0"/>
              <a:t>2008</a:t>
            </a:r>
            <a:r>
              <a:rPr lang="zh-CN" altLang="en-US" sz="2800" dirty="0" smtClean="0"/>
              <a:t>年</a:t>
            </a:r>
            <a:r>
              <a:rPr lang="en-US" altLang="zh-CN" sz="2800" dirty="0" smtClean="0"/>
              <a:t>10</a:t>
            </a:r>
            <a:r>
              <a:rPr lang="zh-CN" altLang="en-US" sz="2800" dirty="0" smtClean="0"/>
              <a:t>月</a:t>
            </a:r>
            <a:r>
              <a:rPr lang="en-US" altLang="zh-CN" sz="2800" dirty="0" smtClean="0"/>
              <a:t>22</a:t>
            </a:r>
            <a:r>
              <a:rPr lang="zh-CN" altLang="en-US" sz="2800" dirty="0" smtClean="0"/>
              <a:t>日，第一款</a:t>
            </a:r>
            <a:r>
              <a:rPr lang="en-US" altLang="zh-CN" sz="2800" dirty="0" smtClean="0"/>
              <a:t>Android</a:t>
            </a:r>
            <a:r>
              <a:rPr lang="zh-CN" altLang="en-US" sz="2800" dirty="0" smtClean="0"/>
              <a:t>手机</a:t>
            </a:r>
            <a:r>
              <a:rPr lang="en-US" altLang="zh-CN" sz="2800" dirty="0" smtClean="0"/>
              <a:t>T-Mobile G1</a:t>
            </a:r>
            <a:r>
              <a:rPr lang="zh-CN" altLang="en-US" sz="2800" dirty="0" smtClean="0"/>
              <a:t>在美国上市，由中国台湾的宏达电制造</a:t>
            </a:r>
            <a:endParaRPr lang="en-US" altLang="zh-CN" sz="2800" dirty="0" smtClean="0"/>
          </a:p>
          <a:p>
            <a:pPr lvl="1" eaLnBrk="1" hangingPunct="1"/>
            <a:r>
              <a:rPr lang="en-US" altLang="zh-CN" sz="2800" dirty="0" smtClean="0"/>
              <a:t>2009</a:t>
            </a:r>
            <a:r>
              <a:rPr lang="zh-CN" altLang="en-US" sz="2800" dirty="0" smtClean="0"/>
              <a:t>年</a:t>
            </a:r>
            <a:r>
              <a:rPr lang="en-US" altLang="zh-CN" sz="2800" dirty="0" smtClean="0"/>
              <a:t>2</a:t>
            </a:r>
            <a:r>
              <a:rPr lang="zh-CN" altLang="en-US" sz="2800" dirty="0" smtClean="0"/>
              <a:t>月，发布</a:t>
            </a:r>
            <a:r>
              <a:rPr lang="en-US" altLang="zh-CN" sz="2800" dirty="0" smtClean="0"/>
              <a:t>Android</a:t>
            </a:r>
            <a:r>
              <a:rPr lang="zh-CN" altLang="en-US" sz="2800" dirty="0" smtClean="0"/>
              <a:t> </a:t>
            </a:r>
            <a:r>
              <a:rPr lang="en-US" altLang="zh-CN" sz="2800" dirty="0" smtClean="0"/>
              <a:t>SDK</a:t>
            </a:r>
            <a:r>
              <a:rPr lang="zh-CN" altLang="en-US" sz="2800" dirty="0" smtClean="0"/>
              <a:t> </a:t>
            </a:r>
            <a:r>
              <a:rPr lang="en-US" altLang="zh-CN" sz="2800" dirty="0" smtClean="0"/>
              <a:t>v1.1</a:t>
            </a:r>
            <a:r>
              <a:rPr lang="zh-CN" altLang="en-US" sz="2800" dirty="0" smtClean="0"/>
              <a:t>版，</a:t>
            </a:r>
            <a:r>
              <a:rPr lang="zh-CN" altLang="zh-CN" sz="2800" dirty="0" smtClean="0"/>
              <a:t>修正</a:t>
            </a:r>
            <a:r>
              <a:rPr lang="en-US" altLang="zh-CN" sz="2800" dirty="0" smtClean="0"/>
              <a:t>1.0</a:t>
            </a:r>
            <a:r>
              <a:rPr lang="zh-CN" altLang="zh-CN" sz="2800" dirty="0" smtClean="0"/>
              <a:t>版本存在的缺陷</a:t>
            </a:r>
            <a:r>
              <a:rPr lang="zh-CN" altLang="en-US" sz="2800" dirty="0" smtClean="0"/>
              <a:t>。</a:t>
            </a:r>
          </a:p>
        </p:txBody>
      </p:sp>
      <p:pic>
        <p:nvPicPr>
          <p:cNvPr id="21509" name="Picture 2" descr="未标题-15"/>
          <p:cNvPicPr>
            <a:picLocks noGrp="1" noChangeAspect="1" noChangeArrowheads="1"/>
          </p:cNvPicPr>
          <p:nvPr>
            <p:ph type="chart" sz="half" idx="2"/>
          </p:nvPr>
        </p:nvPicPr>
        <p:blipFill>
          <a:blip r:embed="rId3">
            <a:extLst>
              <a:ext uri="{28A0092B-C50C-407E-A947-70E740481C1C}">
                <a14:useLocalDpi xmlns:a14="http://schemas.microsoft.com/office/drawing/2010/main"/>
              </a:ext>
            </a:extLst>
          </a:blip>
          <a:srcRect/>
          <a:stretch>
            <a:fillRect/>
          </a:stretch>
        </p:blipFill>
        <p:spPr>
          <a:xfrm>
            <a:off x="5943600" y="1209675"/>
            <a:ext cx="2422525" cy="5038725"/>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8BE750D9-129F-48B5-B04D-A4F468B46135}" type="slidenum">
              <a:rPr lang="en-US" altLang="zh-CN"/>
              <a:pPr>
                <a:defRPr/>
              </a:pPr>
              <a:t>14</a:t>
            </a:fld>
            <a:endParaRPr lang="en-US" altLang="zh-CN"/>
          </a:p>
        </p:txBody>
      </p:sp>
      <p:sp>
        <p:nvSpPr>
          <p:cNvPr id="2" name="标题 1"/>
          <p:cNvSpPr>
            <a:spLocks noGrp="1"/>
          </p:cNvSpPr>
          <p:nvPr>
            <p:ph type="title"/>
          </p:nvPr>
        </p:nvSpPr>
        <p:spPr>
          <a:xfrm>
            <a:off x="381000" y="228600"/>
            <a:ext cx="4572000" cy="838200"/>
          </a:xfrm>
        </p:spPr>
        <p:txBody>
          <a:bodyPr/>
          <a:lstStyle/>
          <a:p>
            <a:pPr>
              <a:defRPr/>
            </a:pPr>
            <a:r>
              <a:rPr lang="en-US" altLang="zh-CN" dirty="0" smtClean="0">
                <a:latin typeface="+mn-lt"/>
              </a:rPr>
              <a:t>1.2</a:t>
            </a:r>
            <a:r>
              <a:rPr lang="en-US" altLang="zh-CN" dirty="0" smtClean="0">
                <a:latin typeface="+mj-ea"/>
              </a:rPr>
              <a:t> </a:t>
            </a:r>
            <a:r>
              <a:rPr lang="en-US" altLang="zh-CN" dirty="0" smtClean="0">
                <a:latin typeface="+mn-lt"/>
              </a:rPr>
              <a:t>Android</a:t>
            </a:r>
            <a:r>
              <a:rPr lang="zh-CN" altLang="en-US" dirty="0" smtClean="0">
                <a:latin typeface="+mj-ea"/>
              </a:rPr>
              <a:t>起源</a:t>
            </a:r>
            <a:endParaRPr lang="zh-CN" altLang="en-US" dirty="0">
              <a:latin typeface="+mj-ea"/>
            </a:endParaRPr>
          </a:p>
        </p:txBody>
      </p:sp>
      <p:sp>
        <p:nvSpPr>
          <p:cNvPr id="22532" name="文本占位符 2"/>
          <p:cNvSpPr>
            <a:spLocks noGrp="1"/>
          </p:cNvSpPr>
          <p:nvPr>
            <p:ph type="body" sz="half" idx="1"/>
          </p:nvPr>
        </p:nvSpPr>
        <p:spPr>
          <a:xfrm>
            <a:off x="457200" y="990600"/>
            <a:ext cx="4267200" cy="5334000"/>
          </a:xfrm>
        </p:spPr>
        <p:txBody>
          <a:bodyPr/>
          <a:lstStyle/>
          <a:p>
            <a:pPr eaLnBrk="1" hangingPunct="1">
              <a:lnSpc>
                <a:spcPct val="80000"/>
              </a:lnSpc>
            </a:pPr>
            <a:r>
              <a:rPr lang="en-US" altLang="zh-CN" sz="3200" dirty="0" smtClean="0"/>
              <a:t>1.2.2</a:t>
            </a:r>
            <a:r>
              <a:rPr lang="zh-CN" altLang="en-US" sz="3200" dirty="0" smtClean="0"/>
              <a:t> </a:t>
            </a:r>
            <a:r>
              <a:rPr lang="en-US" altLang="zh-CN" sz="3200" dirty="0" smtClean="0"/>
              <a:t>Android</a:t>
            </a:r>
            <a:r>
              <a:rPr lang="zh-CN" altLang="en-US" sz="3200" dirty="0" smtClean="0"/>
              <a:t>发展史</a:t>
            </a:r>
            <a:endParaRPr lang="en-US" altLang="zh-CN" sz="3200" b="1" dirty="0" smtClean="0"/>
          </a:p>
          <a:p>
            <a:pPr lvl="1" eaLnBrk="1" hangingPunct="1"/>
            <a:r>
              <a:rPr lang="en-US" altLang="zh-CN" sz="2800" dirty="0" smtClean="0"/>
              <a:t>2009</a:t>
            </a:r>
            <a:r>
              <a:rPr lang="zh-CN" altLang="en-US" sz="2800" dirty="0" smtClean="0"/>
              <a:t>年</a:t>
            </a:r>
            <a:r>
              <a:rPr lang="en-US" altLang="zh-CN" sz="2800" dirty="0" smtClean="0"/>
              <a:t>2</a:t>
            </a:r>
            <a:r>
              <a:rPr lang="zh-CN" altLang="en-US" sz="2800" dirty="0" smtClean="0"/>
              <a:t>月</a:t>
            </a:r>
            <a:r>
              <a:rPr lang="en-US" altLang="zh-CN" sz="2800" dirty="0" smtClean="0"/>
              <a:t>17</a:t>
            </a:r>
            <a:r>
              <a:rPr lang="zh-CN" altLang="en-US" sz="2800" dirty="0" smtClean="0"/>
              <a:t>日，第二款</a:t>
            </a:r>
            <a:r>
              <a:rPr lang="en-US" altLang="zh-CN" sz="2800" dirty="0" smtClean="0"/>
              <a:t>Android</a:t>
            </a:r>
            <a:r>
              <a:rPr lang="zh-CN" altLang="en-US" sz="2800" dirty="0" smtClean="0"/>
              <a:t>手机</a:t>
            </a:r>
            <a:r>
              <a:rPr lang="en-US" altLang="zh-CN" sz="2800" dirty="0" smtClean="0"/>
              <a:t>T-Mobile G2</a:t>
            </a:r>
            <a:r>
              <a:rPr lang="zh-CN" altLang="en-US" sz="2800" dirty="0" smtClean="0"/>
              <a:t>正式发售，仍由中国台湾的宏达电制造</a:t>
            </a:r>
            <a:endParaRPr lang="en-US" altLang="zh-CN" sz="2800" dirty="0" smtClean="0"/>
          </a:p>
          <a:p>
            <a:pPr lvl="1" eaLnBrk="1" hangingPunct="1"/>
            <a:r>
              <a:rPr lang="en-US" altLang="zh-CN" sz="2800" dirty="0" smtClean="0"/>
              <a:t>2009</a:t>
            </a:r>
            <a:r>
              <a:rPr lang="zh-CN" altLang="en-US" sz="2800" dirty="0" smtClean="0"/>
              <a:t>年</a:t>
            </a:r>
            <a:r>
              <a:rPr lang="en-US" altLang="zh-CN" sz="2800" dirty="0" smtClean="0"/>
              <a:t>4</a:t>
            </a:r>
            <a:r>
              <a:rPr lang="zh-CN" altLang="en-US" sz="2800" dirty="0" smtClean="0"/>
              <a:t>月</a:t>
            </a:r>
            <a:r>
              <a:rPr lang="en-US" altLang="zh-CN" sz="2800" dirty="0" smtClean="0"/>
              <a:t>15</a:t>
            </a:r>
            <a:r>
              <a:rPr lang="zh-CN" altLang="en-US" sz="2800" dirty="0" smtClean="0"/>
              <a:t>日，发布</a:t>
            </a:r>
            <a:r>
              <a:rPr lang="en-US" altLang="zh-CN" sz="2800" dirty="0" smtClean="0"/>
              <a:t>Android</a:t>
            </a:r>
            <a:r>
              <a:rPr lang="zh-CN" altLang="en-US" sz="2800" dirty="0" smtClean="0"/>
              <a:t> </a:t>
            </a:r>
            <a:r>
              <a:rPr lang="en-US" altLang="zh-CN" sz="2800" dirty="0" smtClean="0"/>
              <a:t>SDK</a:t>
            </a:r>
            <a:r>
              <a:rPr lang="zh-CN" altLang="en-US" sz="2800" dirty="0" smtClean="0"/>
              <a:t> </a:t>
            </a:r>
            <a:r>
              <a:rPr lang="en-US" altLang="zh-CN" sz="2800" dirty="0" smtClean="0"/>
              <a:t>v1.5</a:t>
            </a:r>
            <a:r>
              <a:rPr lang="zh-CN" altLang="en-US" sz="2800" dirty="0" smtClean="0"/>
              <a:t>版（</a:t>
            </a:r>
            <a:r>
              <a:rPr lang="en-US" altLang="zh-CN" sz="2800" dirty="0" smtClean="0"/>
              <a:t>Cupcake</a:t>
            </a:r>
            <a:r>
              <a:rPr lang="zh-CN" altLang="en-US" sz="2800" dirty="0" smtClean="0"/>
              <a:t>），</a:t>
            </a:r>
            <a:r>
              <a:rPr lang="zh-CN" altLang="zh-CN" sz="2800" dirty="0" smtClean="0"/>
              <a:t>此版本提升了性能表现，</a:t>
            </a:r>
            <a:r>
              <a:rPr lang="zh-CN" altLang="en-US" sz="2800" dirty="0" smtClean="0"/>
              <a:t>如</a:t>
            </a:r>
            <a:r>
              <a:rPr lang="zh-CN" altLang="zh-CN" sz="2800" dirty="0" smtClean="0"/>
              <a:t>提高了摄像头的启动和拍摄速度</a:t>
            </a:r>
            <a:endParaRPr lang="zh-CN" altLang="en-US" sz="2800" dirty="0" smtClean="0"/>
          </a:p>
        </p:txBody>
      </p:sp>
      <p:pic>
        <p:nvPicPr>
          <p:cNvPr id="22533" name="Picture 3"/>
          <p:cNvPicPr>
            <a:picLocks noGrp="1" noChangeAspect="1" noChangeArrowheads="1"/>
          </p:cNvPicPr>
          <p:nvPr>
            <p:ph type="chart" sz="half" idx="2"/>
          </p:nvPr>
        </p:nvPicPr>
        <p:blipFill>
          <a:blip r:embed="rId2">
            <a:extLst>
              <a:ext uri="{28A0092B-C50C-407E-A947-70E740481C1C}">
                <a14:useLocalDpi xmlns:a14="http://schemas.microsoft.com/office/drawing/2010/main"/>
              </a:ext>
            </a:extLst>
          </a:blip>
          <a:srcRect/>
          <a:stretch>
            <a:fillRect/>
          </a:stretch>
        </p:blipFill>
        <p:spPr>
          <a:xfrm>
            <a:off x="4800600" y="1905000"/>
            <a:ext cx="4038600" cy="3509963"/>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510C6FF8-FE41-456C-8452-0412984F71CD}" type="slidenum">
              <a:rPr lang="en-US" altLang="zh-CN"/>
              <a:pPr>
                <a:defRPr/>
              </a:pPr>
              <a:t>15</a:t>
            </a:fld>
            <a:endParaRPr lang="en-US" altLang="zh-CN"/>
          </a:p>
        </p:txBody>
      </p:sp>
      <p:sp>
        <p:nvSpPr>
          <p:cNvPr id="2" name="标题 1"/>
          <p:cNvSpPr>
            <a:spLocks noGrp="1"/>
          </p:cNvSpPr>
          <p:nvPr>
            <p:ph type="title"/>
          </p:nvPr>
        </p:nvSpPr>
        <p:spPr>
          <a:xfrm>
            <a:off x="381000" y="228600"/>
            <a:ext cx="5105400" cy="838200"/>
          </a:xfrm>
        </p:spPr>
        <p:txBody>
          <a:bodyPr/>
          <a:lstStyle/>
          <a:p>
            <a:pPr>
              <a:defRPr/>
            </a:pPr>
            <a:r>
              <a:rPr lang="en-US" altLang="zh-CN" dirty="0" smtClean="0">
                <a:latin typeface="+mn-lt"/>
              </a:rPr>
              <a:t>1.2</a:t>
            </a:r>
            <a:r>
              <a:rPr lang="en-US" altLang="zh-CN" dirty="0" smtClean="0">
                <a:latin typeface="+mj-ea"/>
              </a:rPr>
              <a:t> </a:t>
            </a:r>
            <a:r>
              <a:rPr lang="en-US" altLang="zh-CN" dirty="0" smtClean="0">
                <a:latin typeface="+mn-lt"/>
              </a:rPr>
              <a:t>Android</a:t>
            </a:r>
            <a:r>
              <a:rPr lang="zh-CN" altLang="en-US" dirty="0" smtClean="0">
                <a:latin typeface="+mj-ea"/>
              </a:rPr>
              <a:t>起源</a:t>
            </a:r>
            <a:endParaRPr lang="zh-CN" altLang="en-US" dirty="0">
              <a:latin typeface="+mj-ea"/>
            </a:endParaRPr>
          </a:p>
        </p:txBody>
      </p:sp>
      <p:sp>
        <p:nvSpPr>
          <p:cNvPr id="23556" name="文本占位符 2"/>
          <p:cNvSpPr>
            <a:spLocks noGrp="1"/>
          </p:cNvSpPr>
          <p:nvPr>
            <p:ph type="body" sz="half" idx="1"/>
          </p:nvPr>
        </p:nvSpPr>
        <p:spPr>
          <a:xfrm>
            <a:off x="304800" y="990600"/>
            <a:ext cx="5029200" cy="5334000"/>
          </a:xfrm>
        </p:spPr>
        <p:txBody>
          <a:bodyPr/>
          <a:lstStyle/>
          <a:p>
            <a:pPr eaLnBrk="1" hangingPunct="1">
              <a:spcBef>
                <a:spcPts val="0"/>
              </a:spcBef>
            </a:pPr>
            <a:r>
              <a:rPr lang="en-US" altLang="zh-CN" sz="3200" dirty="0" smtClean="0"/>
              <a:t>1.2.2</a:t>
            </a:r>
            <a:r>
              <a:rPr lang="zh-CN" altLang="en-US" sz="3200" dirty="0" smtClean="0"/>
              <a:t> </a:t>
            </a:r>
            <a:r>
              <a:rPr lang="en-US" altLang="zh-CN" sz="3200" dirty="0" smtClean="0"/>
              <a:t>Android</a:t>
            </a:r>
            <a:r>
              <a:rPr lang="zh-CN" altLang="en-US" sz="3200" dirty="0" smtClean="0"/>
              <a:t>发展史</a:t>
            </a:r>
            <a:endParaRPr lang="en-US" altLang="zh-CN" sz="3200" b="1" dirty="0" smtClean="0"/>
          </a:p>
          <a:p>
            <a:pPr lvl="1" eaLnBrk="1" hangingPunct="1">
              <a:spcBef>
                <a:spcPts val="0"/>
              </a:spcBef>
            </a:pPr>
            <a:r>
              <a:rPr lang="en-US" altLang="zh-CN" sz="2800" dirty="0" smtClean="0"/>
              <a:t>2009</a:t>
            </a:r>
            <a:r>
              <a:rPr lang="zh-CN" altLang="zh-CN" sz="2800" dirty="0" smtClean="0"/>
              <a:t>年</a:t>
            </a:r>
            <a:r>
              <a:rPr lang="en-US" altLang="zh-CN" sz="2800" dirty="0" smtClean="0"/>
              <a:t>10</a:t>
            </a:r>
            <a:r>
              <a:rPr lang="zh-CN" altLang="zh-CN" sz="2800" dirty="0" smtClean="0"/>
              <a:t>月</a:t>
            </a:r>
            <a:r>
              <a:rPr lang="en-US" altLang="zh-CN" sz="2800" dirty="0" smtClean="0"/>
              <a:t>28</a:t>
            </a:r>
            <a:r>
              <a:rPr lang="zh-CN" altLang="zh-CN" sz="2800" dirty="0" smtClean="0"/>
              <a:t>日，发布</a:t>
            </a:r>
            <a:r>
              <a:rPr lang="en-US" altLang="zh-CN" sz="2800" dirty="0" smtClean="0"/>
              <a:t>Android 2.0</a:t>
            </a:r>
            <a:r>
              <a:rPr lang="zh-CN" altLang="zh-CN" sz="2800" dirty="0" smtClean="0"/>
              <a:t>（</a:t>
            </a:r>
            <a:r>
              <a:rPr lang="en-US" altLang="zh-CN" sz="2800" dirty="0" err="1" smtClean="0"/>
              <a:t>Eclair</a:t>
            </a:r>
            <a:r>
              <a:rPr lang="zh-CN" altLang="zh-CN" sz="2800" dirty="0" smtClean="0"/>
              <a:t>）</a:t>
            </a:r>
            <a:endParaRPr lang="en-US" altLang="zh-CN" sz="2800" dirty="0" smtClean="0"/>
          </a:p>
          <a:p>
            <a:pPr lvl="2" eaLnBrk="1" hangingPunct="1">
              <a:spcBef>
                <a:spcPts val="0"/>
              </a:spcBef>
            </a:pPr>
            <a:r>
              <a:rPr lang="zh-CN" altLang="zh-CN" sz="2800" dirty="0" smtClean="0"/>
              <a:t>新特性</a:t>
            </a:r>
            <a:r>
              <a:rPr lang="zh-CN" altLang="en-US" sz="2800" dirty="0" smtClean="0"/>
              <a:t>包括</a:t>
            </a:r>
            <a:r>
              <a:rPr lang="zh-CN" altLang="zh-CN" sz="2800" dirty="0" smtClean="0"/>
              <a:t>数字变焦、多点触摸</a:t>
            </a:r>
            <a:r>
              <a:rPr lang="zh-CN" altLang="en-US" sz="2800" dirty="0" smtClean="0"/>
              <a:t>等</a:t>
            </a:r>
            <a:endParaRPr lang="en-US" altLang="zh-CN" sz="2800" dirty="0" smtClean="0"/>
          </a:p>
          <a:p>
            <a:pPr lvl="1" eaLnBrk="1" hangingPunct="1">
              <a:spcBef>
                <a:spcPts val="0"/>
              </a:spcBef>
            </a:pPr>
            <a:r>
              <a:rPr lang="en-US" altLang="zh-CN" sz="2800" dirty="0" smtClean="0"/>
              <a:t>2010</a:t>
            </a:r>
            <a:r>
              <a:rPr lang="zh-CN" altLang="zh-CN" sz="2800" dirty="0" smtClean="0"/>
              <a:t>年</a:t>
            </a:r>
            <a:r>
              <a:rPr lang="en-US" altLang="zh-CN" sz="2800" dirty="0" smtClean="0"/>
              <a:t>1</a:t>
            </a:r>
            <a:r>
              <a:rPr lang="zh-CN" altLang="zh-CN" sz="2800" dirty="0" smtClean="0"/>
              <a:t>月</a:t>
            </a:r>
            <a:r>
              <a:rPr lang="en-US" altLang="zh-CN" sz="2800" dirty="0" smtClean="0"/>
              <a:t>6</a:t>
            </a:r>
            <a:r>
              <a:rPr lang="zh-CN" altLang="zh-CN" sz="2800" dirty="0" smtClean="0"/>
              <a:t>日，谷歌发布</a:t>
            </a:r>
            <a:r>
              <a:rPr lang="en-US" altLang="zh-CN" sz="2800" dirty="0" smtClean="0"/>
              <a:t>Google Nexus One</a:t>
            </a:r>
          </a:p>
          <a:p>
            <a:pPr lvl="2" eaLnBrk="1" hangingPunct="1">
              <a:spcBef>
                <a:spcPts val="0"/>
              </a:spcBef>
            </a:pPr>
            <a:r>
              <a:rPr lang="zh-CN" altLang="zh-CN" sz="2800" dirty="0" smtClean="0"/>
              <a:t>使用</a:t>
            </a:r>
            <a:r>
              <a:rPr lang="en-US" altLang="zh-CN" sz="2800" dirty="0" err="1" smtClean="0"/>
              <a:t>SnapDragon</a:t>
            </a:r>
            <a:r>
              <a:rPr lang="en-US" altLang="zh-CN" sz="2800" dirty="0" smtClean="0"/>
              <a:t> 1GHz</a:t>
            </a:r>
            <a:r>
              <a:rPr lang="zh-CN" altLang="zh-CN" sz="2800" dirty="0" smtClean="0"/>
              <a:t>处理器</a:t>
            </a:r>
            <a:endParaRPr lang="en-US" altLang="zh-CN" sz="2800" dirty="0" smtClean="0"/>
          </a:p>
          <a:p>
            <a:pPr lvl="2" eaLnBrk="1" hangingPunct="1">
              <a:spcBef>
                <a:spcPts val="0"/>
              </a:spcBef>
            </a:pPr>
            <a:r>
              <a:rPr lang="en-US" altLang="zh-CN" sz="2800" dirty="0" smtClean="0"/>
              <a:t>3.7</a:t>
            </a:r>
            <a:r>
              <a:rPr lang="zh-CN" altLang="zh-CN" sz="2800" dirty="0" smtClean="0"/>
              <a:t>英寸</a:t>
            </a:r>
            <a:r>
              <a:rPr lang="en-US" altLang="zh-CN" sz="2800" dirty="0" smtClean="0"/>
              <a:t>AMOLED</a:t>
            </a:r>
            <a:r>
              <a:rPr lang="zh-CN" altLang="zh-CN" sz="2800" dirty="0" smtClean="0"/>
              <a:t>电容屏，</a:t>
            </a:r>
            <a:endParaRPr lang="en-US" altLang="zh-CN" sz="2800" dirty="0" smtClean="0"/>
          </a:p>
          <a:p>
            <a:pPr lvl="2" eaLnBrk="1" hangingPunct="1">
              <a:spcBef>
                <a:spcPts val="0"/>
              </a:spcBef>
            </a:pPr>
            <a:r>
              <a:rPr lang="zh-CN" altLang="zh-CN" sz="2800" dirty="0" smtClean="0"/>
              <a:t>由中国台湾的宏达电代工生产</a:t>
            </a:r>
          </a:p>
          <a:p>
            <a:pPr lvl="1" eaLnBrk="1" hangingPunct="1">
              <a:spcBef>
                <a:spcPts val="0"/>
              </a:spcBef>
            </a:pPr>
            <a:endParaRPr lang="en-US" altLang="zh-CN" sz="2800" b="1" dirty="0" smtClean="0"/>
          </a:p>
        </p:txBody>
      </p:sp>
      <p:pic>
        <p:nvPicPr>
          <p:cNvPr id="23557" name="Picture 5" descr="Google-Nexus-One-01a"/>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105400" y="1600200"/>
            <a:ext cx="40386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08188DA9-A339-446A-A821-E44A6DB3831D}" type="slidenum">
              <a:rPr lang="en-US" altLang="zh-CN"/>
              <a:pPr>
                <a:defRPr/>
              </a:pPr>
              <a:t>16</a:t>
            </a:fld>
            <a:endParaRPr lang="en-US" altLang="zh-CN"/>
          </a:p>
        </p:txBody>
      </p:sp>
      <p:sp>
        <p:nvSpPr>
          <p:cNvPr id="10242" name="Rectangle 2"/>
          <p:cNvSpPr>
            <a:spLocks noGrp="1" noChangeArrowheads="1"/>
          </p:cNvSpPr>
          <p:nvPr>
            <p:ph type="title"/>
          </p:nvPr>
        </p:nvSpPr>
        <p:spPr>
          <a:xfrm>
            <a:off x="381000" y="228600"/>
            <a:ext cx="6172200" cy="838200"/>
          </a:xfrm>
        </p:spPr>
        <p:txBody>
          <a:bodyPr/>
          <a:lstStyle/>
          <a:p>
            <a:pPr eaLnBrk="1" hangingPunct="1">
              <a:defRPr/>
            </a:pPr>
            <a:r>
              <a:rPr lang="en-US" altLang="zh-CN" dirty="0" smtClean="0">
                <a:latin typeface="+mn-lt"/>
              </a:rPr>
              <a:t>1.2</a:t>
            </a:r>
            <a:r>
              <a:rPr lang="en-US" altLang="zh-CN" dirty="0" smtClean="0">
                <a:latin typeface="+mj-ea"/>
              </a:rPr>
              <a:t> </a:t>
            </a:r>
            <a:r>
              <a:rPr lang="en-US" altLang="zh-CN" dirty="0" smtClean="0">
                <a:latin typeface="+mn-lt"/>
              </a:rPr>
              <a:t>Android</a:t>
            </a:r>
            <a:r>
              <a:rPr lang="zh-CN" altLang="en-US" dirty="0" smtClean="0">
                <a:latin typeface="+mj-ea"/>
              </a:rPr>
              <a:t>起源</a:t>
            </a:r>
          </a:p>
        </p:txBody>
      </p:sp>
      <p:sp>
        <p:nvSpPr>
          <p:cNvPr id="24580" name="Rectangle 3"/>
          <p:cNvSpPr>
            <a:spLocks noGrp="1" noChangeArrowheads="1"/>
          </p:cNvSpPr>
          <p:nvPr>
            <p:ph idx="1"/>
          </p:nvPr>
        </p:nvSpPr>
        <p:spPr>
          <a:xfrm>
            <a:off x="457200" y="990600"/>
            <a:ext cx="8305800" cy="5257800"/>
          </a:xfrm>
        </p:spPr>
        <p:txBody>
          <a:bodyPr/>
          <a:lstStyle/>
          <a:p>
            <a:pPr eaLnBrk="1" hangingPunct="1">
              <a:spcBef>
                <a:spcPts val="0"/>
              </a:spcBef>
            </a:pPr>
            <a:r>
              <a:rPr lang="en-US" altLang="zh-CN" sz="3200" dirty="0" smtClean="0"/>
              <a:t>1.2.2</a:t>
            </a:r>
            <a:r>
              <a:rPr lang="zh-CN" altLang="en-US" sz="3200" dirty="0" smtClean="0"/>
              <a:t> </a:t>
            </a:r>
            <a:r>
              <a:rPr lang="en-US" altLang="zh-CN" sz="3200" dirty="0" smtClean="0"/>
              <a:t>Android</a:t>
            </a:r>
            <a:r>
              <a:rPr lang="zh-CN" altLang="en-US" sz="3200" dirty="0" smtClean="0"/>
              <a:t>发展史</a:t>
            </a:r>
            <a:endParaRPr lang="en-US" altLang="zh-CN" sz="3200" dirty="0" smtClean="0"/>
          </a:p>
          <a:p>
            <a:pPr lvl="1" eaLnBrk="1" hangingPunct="1">
              <a:spcBef>
                <a:spcPts val="0"/>
              </a:spcBef>
              <a:buFont typeface="Wingdings" pitchFamily="2" charset="2"/>
              <a:buNone/>
            </a:pPr>
            <a:endParaRPr lang="en-US" altLang="zh-CN" sz="2800" dirty="0" smtClean="0"/>
          </a:p>
          <a:p>
            <a:pPr lvl="1" eaLnBrk="1" hangingPunct="1">
              <a:spcBef>
                <a:spcPts val="0"/>
              </a:spcBef>
            </a:pPr>
            <a:r>
              <a:rPr lang="en-US" altLang="zh-CN" sz="2800" dirty="0" smtClean="0"/>
              <a:t>2010</a:t>
            </a:r>
            <a:r>
              <a:rPr lang="zh-CN" altLang="zh-CN" sz="2800" dirty="0" smtClean="0"/>
              <a:t>年</a:t>
            </a:r>
            <a:r>
              <a:rPr lang="en-US" altLang="zh-CN" sz="2800" dirty="0" smtClean="0"/>
              <a:t>5</a:t>
            </a:r>
            <a:r>
              <a:rPr lang="zh-CN" altLang="zh-CN" sz="2800" dirty="0" smtClean="0"/>
              <a:t>月</a:t>
            </a:r>
            <a:r>
              <a:rPr lang="en-US" altLang="zh-CN" sz="2800" dirty="0" smtClean="0"/>
              <a:t>21</a:t>
            </a:r>
            <a:r>
              <a:rPr lang="zh-CN" altLang="zh-CN" sz="2800" dirty="0" smtClean="0"/>
              <a:t>日，发布</a:t>
            </a:r>
            <a:r>
              <a:rPr lang="en-US" altLang="zh-CN" sz="2800" dirty="0" smtClean="0"/>
              <a:t>Android 2.2</a:t>
            </a:r>
            <a:r>
              <a:rPr lang="zh-CN" altLang="zh-CN" sz="2800" dirty="0" smtClean="0"/>
              <a:t>版（</a:t>
            </a:r>
            <a:r>
              <a:rPr lang="en-US" altLang="zh-CN" sz="2800" dirty="0" err="1" smtClean="0"/>
              <a:t>Froyo</a:t>
            </a:r>
            <a:r>
              <a:rPr lang="zh-CN" altLang="zh-CN" sz="2800" dirty="0" smtClean="0"/>
              <a:t>）</a:t>
            </a:r>
            <a:endParaRPr lang="en-US" altLang="zh-CN" sz="2800" dirty="0" smtClean="0"/>
          </a:p>
          <a:p>
            <a:pPr lvl="2" eaLnBrk="1" hangingPunct="1">
              <a:spcBef>
                <a:spcPts val="0"/>
              </a:spcBef>
            </a:pPr>
            <a:r>
              <a:rPr lang="zh-CN" altLang="zh-CN" sz="2800" dirty="0" smtClean="0"/>
              <a:t>在企业集成、设备管理</a:t>
            </a:r>
            <a:r>
              <a:rPr lang="en-US" altLang="zh-CN" sz="2800" dirty="0" smtClean="0"/>
              <a:t>API</a:t>
            </a:r>
            <a:r>
              <a:rPr lang="zh-CN" altLang="zh-CN" sz="2800" dirty="0" smtClean="0"/>
              <a:t>、性能、网络共享和浏览器等领域都提供了很多新特性。</a:t>
            </a:r>
            <a:endParaRPr lang="en-US" altLang="zh-CN" sz="2800" dirty="0" smtClean="0"/>
          </a:p>
          <a:p>
            <a:pPr lvl="2" eaLnBrk="1" hangingPunct="1">
              <a:spcBef>
                <a:spcPts val="0"/>
              </a:spcBef>
            </a:pPr>
            <a:r>
              <a:rPr lang="zh-CN" altLang="zh-CN" sz="2800" dirty="0" smtClean="0"/>
              <a:t>借助于新的</a:t>
            </a:r>
            <a:r>
              <a:rPr lang="en-US" altLang="zh-CN" sz="2800" dirty="0" err="1" smtClean="0"/>
              <a:t>Dalvik</a:t>
            </a:r>
            <a:r>
              <a:rPr lang="en-US" altLang="zh-CN" sz="2800" dirty="0" smtClean="0"/>
              <a:t> JIT</a:t>
            </a:r>
            <a:r>
              <a:rPr lang="zh-CN" altLang="zh-CN" sz="2800" dirty="0" smtClean="0"/>
              <a:t>编译器，</a:t>
            </a:r>
            <a:r>
              <a:rPr lang="en-US" altLang="zh-CN" sz="2800" dirty="0" smtClean="0"/>
              <a:t>CPU</a:t>
            </a:r>
            <a:r>
              <a:rPr lang="zh-CN" altLang="zh-CN" sz="2800" dirty="0" smtClean="0"/>
              <a:t>密集型应用的速度要比</a:t>
            </a:r>
            <a:r>
              <a:rPr lang="en-US" altLang="zh-CN" sz="2800" dirty="0" smtClean="0"/>
              <a:t>Android 2.1</a:t>
            </a:r>
            <a:r>
              <a:rPr lang="zh-CN" altLang="zh-CN" sz="2800" dirty="0" smtClean="0"/>
              <a:t>快</a:t>
            </a:r>
            <a:r>
              <a:rPr lang="en-US" altLang="zh-CN" sz="2800" dirty="0" smtClean="0"/>
              <a:t>2</a:t>
            </a:r>
            <a:r>
              <a:rPr lang="zh-CN" altLang="zh-CN" sz="2800" dirty="0" smtClean="0"/>
              <a:t>～</a:t>
            </a:r>
            <a:r>
              <a:rPr lang="en-US" altLang="zh-CN" sz="2800" dirty="0" smtClean="0"/>
              <a:t>5</a:t>
            </a:r>
            <a:r>
              <a:rPr lang="zh-CN" altLang="zh-CN" sz="2800" dirty="0" smtClean="0"/>
              <a:t>倍，并加入对</a:t>
            </a:r>
            <a:r>
              <a:rPr lang="en-US" altLang="zh-CN" sz="2800" dirty="0" smtClean="0"/>
              <a:t>Adobe Flash</a:t>
            </a:r>
            <a:r>
              <a:rPr lang="zh-CN" altLang="zh-CN" sz="2800" dirty="0" smtClean="0"/>
              <a:t>视频和图片的完美支持</a:t>
            </a:r>
            <a:endParaRPr lang="en-US" altLang="zh-CN" sz="2800" dirty="0" smtClean="0"/>
          </a:p>
          <a:p>
            <a:pPr lvl="2" eaLnBrk="1" hangingPunct="1">
              <a:spcBef>
                <a:spcPts val="0"/>
              </a:spcBef>
            </a:pPr>
            <a:r>
              <a:rPr lang="zh-CN" altLang="zh-CN" sz="2800" dirty="0" smtClean="0"/>
              <a:t>使用了</a:t>
            </a:r>
            <a:r>
              <a:rPr lang="en-US" altLang="zh-CN" sz="2800" dirty="0" smtClean="0"/>
              <a:t>Chrome V8</a:t>
            </a:r>
            <a:r>
              <a:rPr lang="zh-CN" altLang="zh-CN" sz="2800" dirty="0" smtClean="0"/>
              <a:t>引擎，</a:t>
            </a:r>
            <a:r>
              <a:rPr lang="en-US" altLang="zh-CN" sz="2800" dirty="0" smtClean="0"/>
              <a:t>JavaScript</a:t>
            </a:r>
            <a:r>
              <a:rPr lang="zh-CN" altLang="zh-CN" sz="2800" dirty="0" smtClean="0"/>
              <a:t>代码的处理速度要比</a:t>
            </a:r>
            <a:r>
              <a:rPr lang="en-US" altLang="zh-CN" sz="2800" dirty="0" smtClean="0"/>
              <a:t>Android 2.1</a:t>
            </a:r>
            <a:r>
              <a:rPr lang="zh-CN" altLang="zh-CN" sz="2800" dirty="0" smtClean="0"/>
              <a:t>快</a:t>
            </a:r>
            <a:r>
              <a:rPr lang="en-US" altLang="zh-CN" sz="2800" dirty="0" smtClean="0"/>
              <a:t>2</a:t>
            </a:r>
            <a:r>
              <a:rPr lang="zh-CN" altLang="zh-CN" sz="2800" dirty="0" smtClean="0"/>
              <a:t>～</a:t>
            </a:r>
            <a:r>
              <a:rPr lang="en-US" altLang="zh-CN" sz="2800" dirty="0" smtClean="0"/>
              <a:t>3</a:t>
            </a:r>
            <a:r>
              <a:rPr lang="zh-CN" altLang="zh-CN" sz="2800" dirty="0" smtClean="0"/>
              <a:t>倍</a:t>
            </a:r>
            <a:endParaRPr lang="en-US" altLang="zh-CN" sz="2800" dirty="0" smtClean="0"/>
          </a:p>
          <a:p>
            <a:pPr lvl="2" eaLnBrk="1" hangingPunct="1">
              <a:spcBef>
                <a:spcPts val="0"/>
              </a:spcBef>
            </a:pPr>
            <a:r>
              <a:rPr lang="zh-CN" altLang="zh-CN" sz="2800" dirty="0" smtClean="0"/>
              <a:t>将应用程序安装在</a:t>
            </a:r>
            <a:r>
              <a:rPr lang="en-US" altLang="zh-CN" sz="2800" dirty="0" err="1" smtClean="0"/>
              <a:t>microSD</a:t>
            </a:r>
            <a:r>
              <a:rPr lang="zh-CN" altLang="zh-CN" sz="2800" dirty="0" smtClean="0"/>
              <a:t>卡上，应用程序可以在内部存储器和外部存储器上迁移</a:t>
            </a:r>
            <a:endParaRPr lang="zh-CN" altLang="en-US" sz="2800" b="1" dirty="0" smtClean="0"/>
          </a:p>
        </p:txBody>
      </p:sp>
      <p:pic>
        <p:nvPicPr>
          <p:cNvPr id="24581" name="Picture 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239000" y="304800"/>
            <a:ext cx="1514475"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858F140C-86EB-4B20-9636-C1A95738D7CA}" type="slidenum">
              <a:rPr lang="en-US" altLang="zh-CN"/>
              <a:pPr>
                <a:defRPr/>
              </a:pPr>
              <a:t>17</a:t>
            </a:fld>
            <a:endParaRPr lang="en-US" altLang="zh-CN"/>
          </a:p>
        </p:txBody>
      </p:sp>
      <p:sp>
        <p:nvSpPr>
          <p:cNvPr id="10242" name="Rectangle 2"/>
          <p:cNvSpPr>
            <a:spLocks noGrp="1" noChangeArrowheads="1"/>
          </p:cNvSpPr>
          <p:nvPr>
            <p:ph type="title"/>
          </p:nvPr>
        </p:nvSpPr>
        <p:spPr>
          <a:xfrm>
            <a:off x="381000" y="228600"/>
            <a:ext cx="6172200" cy="838200"/>
          </a:xfrm>
        </p:spPr>
        <p:txBody>
          <a:bodyPr/>
          <a:lstStyle/>
          <a:p>
            <a:pPr eaLnBrk="1" hangingPunct="1">
              <a:defRPr/>
            </a:pPr>
            <a:r>
              <a:rPr lang="en-US" altLang="zh-CN" dirty="0" smtClean="0">
                <a:latin typeface="+mn-lt"/>
              </a:rPr>
              <a:t>1.2</a:t>
            </a:r>
            <a:r>
              <a:rPr lang="en-US" altLang="zh-CN" dirty="0" smtClean="0">
                <a:latin typeface="+mj-ea"/>
              </a:rPr>
              <a:t> </a:t>
            </a:r>
            <a:r>
              <a:rPr lang="en-US" altLang="zh-CN" dirty="0" smtClean="0">
                <a:latin typeface="+mn-lt"/>
              </a:rPr>
              <a:t>Android</a:t>
            </a:r>
            <a:r>
              <a:rPr lang="zh-CN" altLang="en-US" dirty="0" smtClean="0">
                <a:latin typeface="+mj-ea"/>
              </a:rPr>
              <a:t>起源</a:t>
            </a:r>
          </a:p>
        </p:txBody>
      </p:sp>
      <p:sp>
        <p:nvSpPr>
          <p:cNvPr id="10243" name="Rectangle 3"/>
          <p:cNvSpPr>
            <a:spLocks noGrp="1" noChangeArrowheads="1"/>
          </p:cNvSpPr>
          <p:nvPr>
            <p:ph idx="1"/>
          </p:nvPr>
        </p:nvSpPr>
        <p:spPr>
          <a:xfrm>
            <a:off x="457200" y="990600"/>
            <a:ext cx="8305800" cy="4495800"/>
          </a:xfrm>
        </p:spPr>
        <p:txBody>
          <a:bodyPr/>
          <a:lstStyle/>
          <a:p>
            <a:pPr eaLnBrk="1" hangingPunct="1">
              <a:spcBef>
                <a:spcPts val="0"/>
              </a:spcBef>
              <a:defRPr/>
            </a:pPr>
            <a:r>
              <a:rPr lang="en-US" altLang="zh-CN" sz="3200" dirty="0" smtClean="0">
                <a:ea typeface="+mj-ea"/>
              </a:rPr>
              <a:t>1.2.2</a:t>
            </a:r>
            <a:r>
              <a:rPr lang="zh-CN" altLang="en-US" sz="3200" dirty="0" smtClean="0">
                <a:ea typeface="+mj-ea"/>
              </a:rPr>
              <a:t> </a:t>
            </a:r>
            <a:r>
              <a:rPr lang="en-US" altLang="zh-CN" sz="3200" dirty="0" smtClean="0">
                <a:ea typeface="+mj-ea"/>
              </a:rPr>
              <a:t>Android</a:t>
            </a:r>
            <a:r>
              <a:rPr lang="zh-CN" altLang="en-US" sz="3200" dirty="0" smtClean="0">
                <a:ea typeface="+mj-ea"/>
              </a:rPr>
              <a:t>发展史</a:t>
            </a:r>
            <a:endParaRPr lang="en-US" altLang="zh-CN" sz="3200" dirty="0" smtClean="0">
              <a:ea typeface="+mj-ea"/>
            </a:endParaRPr>
          </a:p>
          <a:p>
            <a:pPr lvl="1" eaLnBrk="1" hangingPunct="1">
              <a:spcBef>
                <a:spcPts val="0"/>
              </a:spcBef>
              <a:buFont typeface="Wingdings" pitchFamily="2" charset="2"/>
              <a:buNone/>
              <a:defRPr/>
            </a:pPr>
            <a:endParaRPr lang="en-US" altLang="zh-CN" sz="2800" dirty="0" smtClean="0"/>
          </a:p>
          <a:p>
            <a:pPr lvl="1" eaLnBrk="1" hangingPunct="1">
              <a:spcBef>
                <a:spcPts val="0"/>
              </a:spcBef>
              <a:defRPr/>
            </a:pPr>
            <a:r>
              <a:rPr lang="en-US" altLang="zh-CN" sz="2800" dirty="0" smtClean="0"/>
              <a:t>2010</a:t>
            </a:r>
            <a:r>
              <a:rPr lang="zh-CN" altLang="en-US" sz="2800" dirty="0" smtClean="0"/>
              <a:t>年</a:t>
            </a:r>
            <a:r>
              <a:rPr lang="en-US" altLang="zh-CN" sz="2800" dirty="0" smtClean="0"/>
              <a:t>12</a:t>
            </a:r>
            <a:r>
              <a:rPr lang="zh-CN" altLang="en-US" sz="2800" dirty="0" smtClean="0"/>
              <a:t>月</a:t>
            </a:r>
            <a:r>
              <a:rPr lang="en-US" altLang="zh-CN" sz="2800" dirty="0" smtClean="0"/>
              <a:t>7</a:t>
            </a:r>
            <a:r>
              <a:rPr lang="zh-CN" altLang="en-US" sz="2800" dirty="0" smtClean="0"/>
              <a:t>日，发布</a:t>
            </a:r>
            <a:r>
              <a:rPr lang="en-US" altLang="zh-CN" sz="2800" dirty="0" smtClean="0"/>
              <a:t>Android 2.3</a:t>
            </a:r>
            <a:r>
              <a:rPr lang="zh-CN" altLang="en-US" sz="2800" dirty="0" smtClean="0"/>
              <a:t>（</a:t>
            </a:r>
            <a:r>
              <a:rPr lang="en-US" altLang="zh-CN" sz="2800" dirty="0" smtClean="0"/>
              <a:t>Gingerbread</a:t>
            </a:r>
            <a:r>
              <a:rPr lang="zh-CN" altLang="en-US" sz="2800" dirty="0" smtClean="0"/>
              <a:t>）</a:t>
            </a:r>
            <a:endParaRPr lang="en-US" altLang="zh-CN" sz="2800" dirty="0" smtClean="0"/>
          </a:p>
          <a:p>
            <a:pPr lvl="2" eaLnBrk="1" hangingPunct="1">
              <a:spcBef>
                <a:spcPts val="0"/>
              </a:spcBef>
              <a:defRPr/>
            </a:pPr>
            <a:r>
              <a:rPr lang="zh-CN" altLang="en-US" sz="2800" dirty="0" smtClean="0"/>
              <a:t>增强了对游戏的支持、多媒体影音等功能。</a:t>
            </a:r>
            <a:endParaRPr lang="en-US" altLang="zh-CN" sz="2800" dirty="0" smtClean="0"/>
          </a:p>
          <a:p>
            <a:pPr lvl="2" eaLnBrk="1" hangingPunct="1">
              <a:spcBef>
                <a:spcPts val="0"/>
              </a:spcBef>
              <a:defRPr/>
            </a:pPr>
            <a:r>
              <a:rPr lang="zh-CN" altLang="en-US" sz="2800" dirty="0" smtClean="0"/>
              <a:t>在游戏方面，增加了新的垃圾回收和优化处理事件，以提高对游戏的支持能力。</a:t>
            </a:r>
            <a:endParaRPr lang="en-US" altLang="zh-CN" sz="2800" dirty="0" smtClean="0"/>
          </a:p>
          <a:p>
            <a:pPr lvl="2" eaLnBrk="1" hangingPunct="1">
              <a:spcBef>
                <a:spcPts val="0"/>
              </a:spcBef>
              <a:defRPr/>
            </a:pPr>
            <a:r>
              <a:rPr lang="zh-CN" altLang="en-US" sz="2800" dirty="0" smtClean="0"/>
              <a:t>在多媒体影音方面，支持</a:t>
            </a:r>
            <a:r>
              <a:rPr lang="en-US" altLang="zh-CN" sz="2800" dirty="0" smtClean="0"/>
              <a:t>VP8</a:t>
            </a:r>
            <a:r>
              <a:rPr lang="zh-CN" altLang="en-US" sz="2800" dirty="0" smtClean="0"/>
              <a:t>和</a:t>
            </a:r>
            <a:r>
              <a:rPr lang="en-US" altLang="zh-CN" sz="2800" dirty="0" err="1" smtClean="0"/>
              <a:t>WebM</a:t>
            </a:r>
            <a:r>
              <a:rPr lang="zh-CN" altLang="en-US" sz="2800" dirty="0" smtClean="0"/>
              <a:t>视频格式，提供</a:t>
            </a:r>
            <a:r>
              <a:rPr lang="en-US" altLang="zh-CN" sz="2800" dirty="0" smtClean="0"/>
              <a:t>AAC</a:t>
            </a:r>
            <a:r>
              <a:rPr lang="zh-CN" altLang="en-US" sz="2800" dirty="0" smtClean="0"/>
              <a:t>和</a:t>
            </a:r>
            <a:r>
              <a:rPr lang="en-US" altLang="zh-CN" sz="2800" dirty="0" smtClean="0"/>
              <a:t>AMR</a:t>
            </a:r>
            <a:r>
              <a:rPr lang="zh-CN" altLang="en-US" sz="2800" dirty="0" smtClean="0"/>
              <a:t>宽频编码，提供了新的音频效果器。</a:t>
            </a:r>
            <a:r>
              <a:rPr lang="zh-CN" altLang="en-US" sz="2800" b="1" dirty="0" smtClean="0"/>
              <a:t>    </a:t>
            </a:r>
          </a:p>
        </p:txBody>
      </p:sp>
      <p:pic>
        <p:nvPicPr>
          <p:cNvPr id="25605"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391400" y="304800"/>
            <a:ext cx="125730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A1472E4E-80FE-4F64-907C-270D91E471E6}" type="slidenum">
              <a:rPr lang="en-US" altLang="zh-CN"/>
              <a:pPr>
                <a:defRPr/>
              </a:pPr>
              <a:t>18</a:t>
            </a:fld>
            <a:endParaRPr lang="en-US" altLang="zh-CN"/>
          </a:p>
        </p:txBody>
      </p:sp>
      <p:sp>
        <p:nvSpPr>
          <p:cNvPr id="2" name="标题 1"/>
          <p:cNvSpPr>
            <a:spLocks noGrp="1"/>
          </p:cNvSpPr>
          <p:nvPr>
            <p:ph type="title"/>
          </p:nvPr>
        </p:nvSpPr>
        <p:spPr>
          <a:xfrm>
            <a:off x="381000" y="228600"/>
            <a:ext cx="5105400" cy="838200"/>
          </a:xfrm>
        </p:spPr>
        <p:txBody>
          <a:bodyPr/>
          <a:lstStyle/>
          <a:p>
            <a:pPr>
              <a:defRPr/>
            </a:pPr>
            <a:r>
              <a:rPr lang="en-US" altLang="zh-CN" dirty="0" smtClean="0">
                <a:latin typeface="+mn-lt"/>
              </a:rPr>
              <a:t>1.2</a:t>
            </a:r>
            <a:r>
              <a:rPr lang="en-US" altLang="zh-CN" dirty="0" smtClean="0">
                <a:latin typeface="+mj-ea"/>
              </a:rPr>
              <a:t> </a:t>
            </a:r>
            <a:r>
              <a:rPr lang="en-US" altLang="zh-CN" dirty="0" smtClean="0">
                <a:latin typeface="+mn-lt"/>
              </a:rPr>
              <a:t>Android</a:t>
            </a:r>
            <a:r>
              <a:rPr lang="zh-CN" altLang="en-US" dirty="0" smtClean="0">
                <a:latin typeface="+mj-ea"/>
              </a:rPr>
              <a:t>起源</a:t>
            </a:r>
            <a:endParaRPr lang="zh-CN" altLang="en-US" dirty="0">
              <a:latin typeface="+mj-ea"/>
            </a:endParaRPr>
          </a:p>
        </p:txBody>
      </p:sp>
      <p:sp>
        <p:nvSpPr>
          <p:cNvPr id="3" name="文本占位符 2"/>
          <p:cNvSpPr>
            <a:spLocks noGrp="1"/>
          </p:cNvSpPr>
          <p:nvPr>
            <p:ph type="body" sz="half" idx="1"/>
          </p:nvPr>
        </p:nvSpPr>
        <p:spPr>
          <a:xfrm>
            <a:off x="457200" y="990600"/>
            <a:ext cx="4800600" cy="5334000"/>
          </a:xfrm>
        </p:spPr>
        <p:txBody>
          <a:bodyPr/>
          <a:lstStyle/>
          <a:p>
            <a:pPr eaLnBrk="1" hangingPunct="1">
              <a:spcBef>
                <a:spcPts val="0"/>
              </a:spcBef>
              <a:defRPr/>
            </a:pPr>
            <a:r>
              <a:rPr lang="en-US" altLang="zh-CN" sz="3200" dirty="0" smtClean="0">
                <a:ea typeface="+mj-ea"/>
              </a:rPr>
              <a:t>1.2.2</a:t>
            </a:r>
            <a:r>
              <a:rPr lang="zh-CN" altLang="en-US" sz="3200" dirty="0" smtClean="0">
                <a:ea typeface="+mj-ea"/>
              </a:rPr>
              <a:t> </a:t>
            </a:r>
            <a:r>
              <a:rPr lang="en-US" altLang="zh-CN" sz="3200" dirty="0" smtClean="0">
                <a:ea typeface="+mj-ea"/>
              </a:rPr>
              <a:t>Android</a:t>
            </a:r>
            <a:r>
              <a:rPr lang="zh-CN" altLang="en-US" sz="3200" dirty="0" smtClean="0">
                <a:ea typeface="+mj-ea"/>
              </a:rPr>
              <a:t>发展史</a:t>
            </a:r>
            <a:endParaRPr lang="en-US" altLang="zh-CN" sz="3200" dirty="0" smtClean="0">
              <a:ea typeface="+mj-ea"/>
            </a:endParaRPr>
          </a:p>
          <a:p>
            <a:pPr eaLnBrk="1" hangingPunct="1">
              <a:spcBef>
                <a:spcPts val="0"/>
              </a:spcBef>
              <a:defRPr/>
            </a:pPr>
            <a:endParaRPr lang="en-US" altLang="zh-CN" sz="2800" b="1" dirty="0" smtClean="0"/>
          </a:p>
          <a:p>
            <a:pPr lvl="1" eaLnBrk="1" hangingPunct="1">
              <a:spcBef>
                <a:spcPts val="0"/>
              </a:spcBef>
              <a:defRPr/>
            </a:pPr>
            <a:r>
              <a:rPr lang="en-US" altLang="zh-CN" sz="2800" dirty="0" smtClean="0"/>
              <a:t>2010</a:t>
            </a:r>
            <a:r>
              <a:rPr lang="zh-CN" altLang="en-US" sz="2800" dirty="0" smtClean="0"/>
              <a:t>年</a:t>
            </a:r>
            <a:r>
              <a:rPr lang="en-US" altLang="zh-CN" sz="2800" dirty="0" smtClean="0"/>
              <a:t>12</a:t>
            </a:r>
            <a:r>
              <a:rPr lang="zh-CN" altLang="en-US" sz="2800" dirty="0" smtClean="0"/>
              <a:t>月</a:t>
            </a:r>
            <a:r>
              <a:rPr lang="en-US" altLang="zh-CN" sz="2800" dirty="0" smtClean="0"/>
              <a:t>7</a:t>
            </a:r>
            <a:r>
              <a:rPr lang="zh-CN" altLang="en-US" sz="2800" dirty="0" smtClean="0"/>
              <a:t>日，谷歌发布了第二款自主品牌的</a:t>
            </a:r>
            <a:r>
              <a:rPr lang="en-US" altLang="zh-CN" sz="2800" dirty="0" smtClean="0"/>
              <a:t>Android</a:t>
            </a:r>
            <a:r>
              <a:rPr lang="zh-CN" altLang="en-US" sz="2800" dirty="0" smtClean="0"/>
              <a:t>手机</a:t>
            </a:r>
            <a:r>
              <a:rPr lang="en-US" altLang="zh-CN" sz="2800" dirty="0" smtClean="0"/>
              <a:t>Google Nexus S</a:t>
            </a:r>
          </a:p>
          <a:p>
            <a:pPr lvl="2" eaLnBrk="1" hangingPunct="1">
              <a:spcBef>
                <a:spcPts val="0"/>
              </a:spcBef>
              <a:defRPr/>
            </a:pPr>
            <a:r>
              <a:rPr lang="en-US" altLang="zh-CN" sz="2800" dirty="0" smtClean="0"/>
              <a:t>Cortex A8</a:t>
            </a:r>
            <a:r>
              <a:rPr lang="zh-CN" altLang="en-US" sz="2800" dirty="0" smtClean="0"/>
              <a:t>处理器，默认频率为</a:t>
            </a:r>
            <a:r>
              <a:rPr lang="en-US" altLang="zh-CN" sz="2800" dirty="0" smtClean="0"/>
              <a:t>1GHz</a:t>
            </a:r>
          </a:p>
          <a:p>
            <a:pPr lvl="2" eaLnBrk="1" hangingPunct="1">
              <a:spcBef>
                <a:spcPts val="0"/>
              </a:spcBef>
              <a:defRPr/>
            </a:pPr>
            <a:r>
              <a:rPr lang="en-US" altLang="zh-CN" sz="2800" dirty="0" smtClean="0"/>
              <a:t>512MB</a:t>
            </a:r>
            <a:r>
              <a:rPr lang="zh-CN" altLang="en-US" sz="2800" dirty="0" smtClean="0"/>
              <a:t>的</a:t>
            </a:r>
            <a:r>
              <a:rPr lang="en-US" altLang="zh-CN" sz="2800" dirty="0" smtClean="0"/>
              <a:t>RAM</a:t>
            </a:r>
            <a:r>
              <a:rPr lang="zh-CN" altLang="en-US" sz="2800" dirty="0" smtClean="0"/>
              <a:t>和</a:t>
            </a:r>
            <a:r>
              <a:rPr lang="en-US" altLang="zh-CN" sz="2800" dirty="0" smtClean="0"/>
              <a:t>16GB</a:t>
            </a:r>
            <a:r>
              <a:rPr lang="zh-CN" altLang="en-US" sz="2800" dirty="0" smtClean="0"/>
              <a:t>的内置闪存</a:t>
            </a:r>
            <a:endParaRPr lang="en-US" altLang="zh-CN" sz="2800" dirty="0" smtClean="0"/>
          </a:p>
          <a:p>
            <a:pPr lvl="2" eaLnBrk="1" hangingPunct="1">
              <a:spcBef>
                <a:spcPts val="0"/>
              </a:spcBef>
              <a:defRPr/>
            </a:pPr>
            <a:r>
              <a:rPr lang="en-US" altLang="zh-CN" sz="2800" dirty="0" smtClean="0"/>
              <a:t>4.0</a:t>
            </a:r>
            <a:r>
              <a:rPr lang="zh-CN" altLang="en-US" sz="2800" dirty="0" smtClean="0"/>
              <a:t>英寸电容触摸屏幕</a:t>
            </a:r>
          </a:p>
          <a:p>
            <a:pPr lvl="2" eaLnBrk="1" hangingPunct="1">
              <a:spcBef>
                <a:spcPts val="0"/>
              </a:spcBef>
              <a:defRPr/>
            </a:pPr>
            <a:r>
              <a:rPr lang="zh-CN" altLang="en-US" sz="2800" dirty="0" smtClean="0"/>
              <a:t>具备</a:t>
            </a:r>
            <a:r>
              <a:rPr lang="en-US" altLang="zh-CN" sz="2800" dirty="0" smtClean="0"/>
              <a:t>NFC</a:t>
            </a:r>
            <a:r>
              <a:rPr lang="zh-CN" altLang="en-US" sz="2800" dirty="0" smtClean="0"/>
              <a:t>功能</a:t>
            </a:r>
            <a:endParaRPr lang="en-US" altLang="zh-CN" sz="2800" b="1" dirty="0" smtClean="0"/>
          </a:p>
        </p:txBody>
      </p:sp>
      <p:pic>
        <p:nvPicPr>
          <p:cNvPr id="26629" name="Picture 2" descr="4a3e_07061101836835630"/>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257800" y="1905000"/>
            <a:ext cx="367982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62B93012-C325-468C-B3C1-54747A9A605E}" type="slidenum">
              <a:rPr lang="en-US" altLang="zh-CN"/>
              <a:pPr>
                <a:defRPr/>
              </a:pPr>
              <a:t>19</a:t>
            </a:fld>
            <a:endParaRPr lang="en-US" altLang="zh-CN"/>
          </a:p>
        </p:txBody>
      </p:sp>
      <p:sp>
        <p:nvSpPr>
          <p:cNvPr id="2" name="标题 1"/>
          <p:cNvSpPr>
            <a:spLocks noGrp="1"/>
          </p:cNvSpPr>
          <p:nvPr>
            <p:ph type="title"/>
          </p:nvPr>
        </p:nvSpPr>
        <p:spPr>
          <a:xfrm>
            <a:off x="381000" y="228600"/>
            <a:ext cx="5105400" cy="838200"/>
          </a:xfrm>
        </p:spPr>
        <p:txBody>
          <a:bodyPr/>
          <a:lstStyle/>
          <a:p>
            <a:pPr>
              <a:defRPr/>
            </a:pPr>
            <a:r>
              <a:rPr lang="en-US" altLang="zh-CN" dirty="0" smtClean="0">
                <a:latin typeface="+mn-lt"/>
              </a:rPr>
              <a:t>1.2</a:t>
            </a:r>
            <a:r>
              <a:rPr lang="en-US" altLang="zh-CN" dirty="0" smtClean="0">
                <a:latin typeface="+mj-ea"/>
              </a:rPr>
              <a:t> </a:t>
            </a:r>
            <a:r>
              <a:rPr lang="en-US" altLang="zh-CN" dirty="0" smtClean="0">
                <a:latin typeface="+mn-lt"/>
              </a:rPr>
              <a:t>Android</a:t>
            </a:r>
            <a:r>
              <a:rPr lang="zh-CN" altLang="en-US" dirty="0" smtClean="0">
                <a:latin typeface="+mj-ea"/>
              </a:rPr>
              <a:t>起源</a:t>
            </a:r>
            <a:endParaRPr lang="zh-CN" altLang="en-US" dirty="0">
              <a:latin typeface="+mj-ea"/>
            </a:endParaRPr>
          </a:p>
        </p:txBody>
      </p:sp>
      <p:sp>
        <p:nvSpPr>
          <p:cNvPr id="27652" name="文本占位符 2"/>
          <p:cNvSpPr>
            <a:spLocks noGrp="1"/>
          </p:cNvSpPr>
          <p:nvPr>
            <p:ph type="body" sz="half" idx="1"/>
          </p:nvPr>
        </p:nvSpPr>
        <p:spPr>
          <a:xfrm>
            <a:off x="457200" y="990600"/>
            <a:ext cx="8382000" cy="2286000"/>
          </a:xfrm>
        </p:spPr>
        <p:txBody>
          <a:bodyPr/>
          <a:lstStyle/>
          <a:p>
            <a:pPr eaLnBrk="1" hangingPunct="1">
              <a:spcBef>
                <a:spcPts val="0"/>
              </a:spcBef>
            </a:pPr>
            <a:r>
              <a:rPr lang="en-US" altLang="zh-CN" sz="3200" dirty="0" smtClean="0"/>
              <a:t>1.2.2</a:t>
            </a:r>
            <a:r>
              <a:rPr lang="zh-CN" altLang="en-US" sz="3200" dirty="0" smtClean="0"/>
              <a:t> </a:t>
            </a:r>
            <a:r>
              <a:rPr lang="en-US" altLang="zh-CN" sz="3200" dirty="0" smtClean="0"/>
              <a:t>Android</a:t>
            </a:r>
            <a:r>
              <a:rPr lang="zh-CN" altLang="en-US" sz="3200" dirty="0" smtClean="0"/>
              <a:t>发展史</a:t>
            </a:r>
            <a:endParaRPr lang="en-US" altLang="zh-CN" sz="3200" b="1" dirty="0" smtClean="0"/>
          </a:p>
          <a:p>
            <a:pPr lvl="1" eaLnBrk="1" hangingPunct="1">
              <a:spcBef>
                <a:spcPts val="0"/>
              </a:spcBef>
            </a:pPr>
            <a:r>
              <a:rPr lang="en-US" altLang="zh-CN" sz="2800" dirty="0" smtClean="0"/>
              <a:t>2011</a:t>
            </a:r>
            <a:r>
              <a:rPr lang="zh-CN" altLang="en-US" sz="2800" dirty="0" smtClean="0"/>
              <a:t>年</a:t>
            </a:r>
            <a:r>
              <a:rPr lang="en-US" altLang="zh-CN" sz="2800" dirty="0" smtClean="0"/>
              <a:t>1</a:t>
            </a:r>
            <a:r>
              <a:rPr lang="zh-CN" altLang="en-US" sz="2800" dirty="0" smtClean="0"/>
              <a:t>月</a:t>
            </a:r>
            <a:r>
              <a:rPr lang="en-US" altLang="zh-CN" sz="2800" dirty="0" smtClean="0"/>
              <a:t>6</a:t>
            </a:r>
            <a:r>
              <a:rPr lang="zh-CN" altLang="en-US" sz="2800" dirty="0" smtClean="0"/>
              <a:t>日，摩托罗拉发布了第一款</a:t>
            </a:r>
            <a:r>
              <a:rPr lang="en-US" altLang="zh-CN" sz="2800" dirty="0" smtClean="0"/>
              <a:t>Android 3.0</a:t>
            </a:r>
            <a:r>
              <a:rPr lang="zh-CN" altLang="en-US" sz="2800" dirty="0" smtClean="0"/>
              <a:t>的平板电脑</a:t>
            </a:r>
            <a:r>
              <a:rPr lang="en-US" altLang="zh-CN" sz="2800" dirty="0" smtClean="0"/>
              <a:t>Motorola </a:t>
            </a:r>
            <a:r>
              <a:rPr lang="en-US" altLang="zh-CN" sz="2800" dirty="0" err="1" smtClean="0"/>
              <a:t>Xoom</a:t>
            </a:r>
            <a:r>
              <a:rPr lang="zh-CN" altLang="en-US" sz="2800" dirty="0" smtClean="0"/>
              <a:t>。</a:t>
            </a:r>
            <a:endParaRPr lang="en-US" altLang="zh-CN" sz="2800" dirty="0" smtClean="0"/>
          </a:p>
          <a:p>
            <a:pPr lvl="2" eaLnBrk="1" hangingPunct="1">
              <a:spcBef>
                <a:spcPts val="0"/>
              </a:spcBef>
            </a:pPr>
            <a:r>
              <a:rPr lang="zh-CN" altLang="en-US" sz="2800" dirty="0" smtClean="0"/>
              <a:t>硬件上采用双核</a:t>
            </a:r>
            <a:r>
              <a:rPr lang="en-US" altLang="zh-CN" sz="2800" dirty="0" smtClean="0"/>
              <a:t>1GHz NVIDIA </a:t>
            </a:r>
            <a:r>
              <a:rPr lang="en-US" altLang="zh-CN" sz="2800" dirty="0" err="1" smtClean="0"/>
              <a:t>Tegra</a:t>
            </a:r>
            <a:r>
              <a:rPr lang="en-US" altLang="zh-CN" sz="2800" dirty="0" smtClean="0"/>
              <a:t> 2 </a:t>
            </a:r>
            <a:r>
              <a:rPr lang="zh-CN" altLang="en-US" sz="2800" dirty="0" smtClean="0"/>
              <a:t>处理器</a:t>
            </a:r>
            <a:endParaRPr lang="en-US" altLang="zh-CN" sz="2800" dirty="0" smtClean="0"/>
          </a:p>
          <a:p>
            <a:pPr lvl="2" eaLnBrk="1" hangingPunct="1">
              <a:spcBef>
                <a:spcPts val="0"/>
              </a:spcBef>
            </a:pPr>
            <a:r>
              <a:rPr lang="en-US" altLang="zh-CN" sz="2800" dirty="0" smtClean="0"/>
              <a:t>10.1</a:t>
            </a:r>
            <a:r>
              <a:rPr lang="zh-CN" altLang="en-US" sz="2800" dirty="0" smtClean="0"/>
              <a:t>寸的触摸屏，内置有</a:t>
            </a:r>
            <a:r>
              <a:rPr lang="en-US" altLang="zh-CN" sz="2800" dirty="0" smtClean="0"/>
              <a:t>32GB</a:t>
            </a:r>
            <a:r>
              <a:rPr lang="zh-CN" altLang="en-US" sz="2800" dirty="0" smtClean="0"/>
              <a:t>存储</a:t>
            </a:r>
            <a:endParaRPr lang="en-US" altLang="zh-CN" sz="2800" dirty="0" smtClean="0"/>
          </a:p>
        </p:txBody>
      </p:sp>
      <p:pic>
        <p:nvPicPr>
          <p:cNvPr id="27653" name="Picture 2" descr="d23ce__Motorola_XO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09800" y="3352800"/>
            <a:ext cx="4495800" cy="305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p>
            <a:pPr>
              <a:defRPr/>
            </a:pPr>
            <a:fld id="{DB0EFB2E-57AF-4034-8C63-9A7C0EBEEAB2}" type="slidenum">
              <a:rPr lang="en-US" altLang="zh-CN"/>
              <a:pPr>
                <a:defRPr/>
              </a:pPr>
              <a:t>2</a:t>
            </a:fld>
            <a:endParaRPr lang="en-US" altLang="zh-CN"/>
          </a:p>
        </p:txBody>
      </p:sp>
      <p:sp>
        <p:nvSpPr>
          <p:cNvPr id="5122" name="Rectangle 2"/>
          <p:cNvSpPr>
            <a:spLocks noGrp="1" noChangeArrowheads="1"/>
          </p:cNvSpPr>
          <p:nvPr>
            <p:ph type="title"/>
          </p:nvPr>
        </p:nvSpPr>
        <p:spPr>
          <a:xfrm>
            <a:off x="381000" y="228600"/>
            <a:ext cx="7848600" cy="762000"/>
          </a:xfrm>
        </p:spPr>
        <p:txBody>
          <a:bodyPr/>
          <a:lstStyle/>
          <a:p>
            <a:pPr eaLnBrk="1" hangingPunct="1">
              <a:defRPr/>
            </a:pPr>
            <a:r>
              <a:rPr lang="en-US" altLang="zh-CN" dirty="0" smtClean="0">
                <a:latin typeface="+mn-lt"/>
              </a:rPr>
              <a:t>1.1</a:t>
            </a:r>
            <a:r>
              <a:rPr lang="zh-CN" altLang="en-US" dirty="0" smtClean="0">
                <a:latin typeface="+mj-ea"/>
              </a:rPr>
              <a:t> 手机操作系统 </a:t>
            </a:r>
          </a:p>
        </p:txBody>
      </p:sp>
      <p:sp>
        <p:nvSpPr>
          <p:cNvPr id="4100" name="Rectangle 3"/>
          <p:cNvSpPr>
            <a:spLocks noGrp="1" noChangeArrowheads="1"/>
          </p:cNvSpPr>
          <p:nvPr>
            <p:ph type="body" idx="1"/>
          </p:nvPr>
        </p:nvSpPr>
        <p:spPr>
          <a:xfrm>
            <a:off x="457200" y="990600"/>
            <a:ext cx="8305800" cy="5181600"/>
          </a:xfrm>
        </p:spPr>
        <p:txBody>
          <a:bodyPr/>
          <a:lstStyle/>
          <a:p>
            <a:pPr eaLnBrk="1" hangingPunct="1"/>
            <a:r>
              <a:rPr lang="zh-CN" altLang="en-US" sz="2800" dirty="0" smtClean="0"/>
              <a:t>早期的手机上的所有软件都是</a:t>
            </a:r>
            <a:r>
              <a:rPr lang="zh-CN" altLang="en-US" sz="2800" dirty="0" smtClean="0">
                <a:solidFill>
                  <a:srgbClr val="FF0000"/>
                </a:solidFill>
              </a:rPr>
              <a:t>由手机生产商在设计时所定制</a:t>
            </a:r>
            <a:r>
              <a:rPr lang="zh-CN" altLang="en-US" sz="2800" dirty="0" smtClean="0"/>
              <a:t>的，因此手机在设计完成后基本是没有扩展功能的。</a:t>
            </a:r>
            <a:endParaRPr lang="en-US" altLang="zh-CN" sz="2800" dirty="0" smtClean="0"/>
          </a:p>
          <a:p>
            <a:pPr eaLnBrk="1" hangingPunct="1"/>
            <a:endParaRPr lang="en-US" altLang="zh-CN" sz="2800" dirty="0" smtClean="0"/>
          </a:p>
          <a:p>
            <a:pPr eaLnBrk="1" hangingPunct="1"/>
            <a:r>
              <a:rPr lang="zh-CN" altLang="en-US" sz="2800" dirty="0" smtClean="0"/>
              <a:t>后期的手机为了提高手机的</a:t>
            </a:r>
            <a:r>
              <a:rPr lang="zh-CN" altLang="en-US" sz="2800" dirty="0" smtClean="0">
                <a:solidFill>
                  <a:srgbClr val="FF0000"/>
                </a:solidFill>
              </a:rPr>
              <a:t>可扩展性</a:t>
            </a:r>
            <a:r>
              <a:rPr lang="zh-CN" altLang="en-US" sz="2800" dirty="0" smtClean="0"/>
              <a:t>，使用了专为移动设备开发的操作系统，使用者可以</a:t>
            </a:r>
            <a:r>
              <a:rPr lang="zh-CN" altLang="en-US" sz="2800" dirty="0" smtClean="0">
                <a:solidFill>
                  <a:srgbClr val="FF0000"/>
                </a:solidFill>
              </a:rPr>
              <a:t>根据需要安装</a:t>
            </a:r>
            <a:r>
              <a:rPr lang="zh-CN" altLang="en-US" sz="2800" dirty="0" smtClean="0"/>
              <a:t>不同类型的软件。</a:t>
            </a:r>
            <a:endParaRPr lang="en-US" altLang="zh-CN" sz="2800" dirty="0" smtClean="0"/>
          </a:p>
          <a:p>
            <a:pPr eaLnBrk="1" hangingPunct="1">
              <a:buFont typeface="Wingdings" pitchFamily="2" charset="2"/>
              <a:buNone/>
            </a:pPr>
            <a:r>
              <a:rPr lang="en-US" altLang="zh-CN" sz="2800" dirty="0" smtClean="0"/>
              <a:t> </a:t>
            </a:r>
          </a:p>
          <a:p>
            <a:pPr eaLnBrk="1" hangingPunct="1"/>
            <a:r>
              <a:rPr lang="zh-CN" altLang="en-US" sz="2800" dirty="0" smtClean="0"/>
              <a:t>操作系统对于手机的硬件配置要求较高，所产生的硬件成本和操作系统成本使手机的售价明显高于不使用操作系统的手机。</a:t>
            </a:r>
            <a:endParaRPr lang="en-US" altLang="zh-CN" sz="2800" dirty="0" smtClean="0"/>
          </a:p>
          <a:p>
            <a:pPr lvl="2" eaLnBrk="1" hangingPunct="1">
              <a:buClr>
                <a:schemeClr val="accent2"/>
              </a:buClr>
              <a:buFont typeface="Wingdings" pitchFamily="2" charset="2"/>
              <a:buNone/>
            </a:pPr>
            <a:r>
              <a:rPr lang="en-US" altLang="zh-CN" dirty="0" smtClean="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35F274B9-97BD-48C0-BC10-B71469B779BE}" type="slidenum">
              <a:rPr lang="en-US" altLang="zh-CN"/>
              <a:pPr>
                <a:defRPr/>
              </a:pPr>
              <a:t>20</a:t>
            </a:fld>
            <a:endParaRPr lang="en-US" altLang="zh-CN"/>
          </a:p>
        </p:txBody>
      </p:sp>
      <p:sp>
        <p:nvSpPr>
          <p:cNvPr id="10242" name="Rectangle 2"/>
          <p:cNvSpPr>
            <a:spLocks noGrp="1" noChangeArrowheads="1"/>
          </p:cNvSpPr>
          <p:nvPr>
            <p:ph type="title"/>
          </p:nvPr>
        </p:nvSpPr>
        <p:spPr>
          <a:xfrm>
            <a:off x="381000" y="228600"/>
            <a:ext cx="6172200" cy="838200"/>
          </a:xfrm>
        </p:spPr>
        <p:txBody>
          <a:bodyPr/>
          <a:lstStyle/>
          <a:p>
            <a:pPr eaLnBrk="1" hangingPunct="1">
              <a:defRPr/>
            </a:pPr>
            <a:r>
              <a:rPr lang="en-US" altLang="zh-CN" dirty="0" smtClean="0">
                <a:latin typeface="+mn-lt"/>
              </a:rPr>
              <a:t>1.2</a:t>
            </a:r>
            <a:r>
              <a:rPr lang="en-US" altLang="zh-CN" dirty="0" smtClean="0">
                <a:latin typeface="+mj-ea"/>
              </a:rPr>
              <a:t> </a:t>
            </a:r>
            <a:r>
              <a:rPr lang="en-US" altLang="zh-CN" dirty="0" smtClean="0">
                <a:latin typeface="+mn-lt"/>
              </a:rPr>
              <a:t>Android</a:t>
            </a:r>
            <a:r>
              <a:rPr lang="zh-CN" altLang="en-US" dirty="0" smtClean="0">
                <a:latin typeface="+mj-ea"/>
              </a:rPr>
              <a:t>起源</a:t>
            </a:r>
          </a:p>
        </p:txBody>
      </p:sp>
      <p:sp>
        <p:nvSpPr>
          <p:cNvPr id="28676" name="Rectangle 3"/>
          <p:cNvSpPr>
            <a:spLocks noGrp="1" noChangeArrowheads="1"/>
          </p:cNvSpPr>
          <p:nvPr>
            <p:ph idx="1"/>
          </p:nvPr>
        </p:nvSpPr>
        <p:spPr>
          <a:xfrm>
            <a:off x="457200" y="990600"/>
            <a:ext cx="8305800" cy="4876800"/>
          </a:xfrm>
        </p:spPr>
        <p:txBody>
          <a:bodyPr/>
          <a:lstStyle/>
          <a:p>
            <a:pPr eaLnBrk="1" hangingPunct="1">
              <a:spcBef>
                <a:spcPts val="0"/>
              </a:spcBef>
            </a:pPr>
            <a:r>
              <a:rPr lang="en-US" altLang="zh-CN" sz="3200" dirty="0" smtClean="0"/>
              <a:t>1.2.2</a:t>
            </a:r>
            <a:r>
              <a:rPr lang="zh-CN" altLang="en-US" sz="3200" dirty="0" smtClean="0"/>
              <a:t> </a:t>
            </a:r>
            <a:r>
              <a:rPr lang="en-US" altLang="zh-CN" sz="3200" dirty="0" smtClean="0"/>
              <a:t>Android</a:t>
            </a:r>
            <a:r>
              <a:rPr lang="zh-CN" altLang="en-US" sz="3200" dirty="0" smtClean="0"/>
              <a:t>发展史</a:t>
            </a:r>
            <a:endParaRPr lang="en-US" altLang="zh-CN" sz="3200" dirty="0" smtClean="0"/>
          </a:p>
          <a:p>
            <a:pPr lvl="1" eaLnBrk="1" hangingPunct="1">
              <a:spcBef>
                <a:spcPts val="0"/>
              </a:spcBef>
              <a:buFont typeface="Wingdings" pitchFamily="2" charset="2"/>
              <a:buNone/>
            </a:pPr>
            <a:endParaRPr lang="en-US" altLang="zh-CN" sz="2800" dirty="0" smtClean="0"/>
          </a:p>
          <a:p>
            <a:pPr lvl="1" eaLnBrk="1" hangingPunct="1">
              <a:spcBef>
                <a:spcPts val="0"/>
              </a:spcBef>
            </a:pPr>
            <a:r>
              <a:rPr lang="en-US" altLang="zh-CN" sz="2800" dirty="0" smtClean="0"/>
              <a:t>2011</a:t>
            </a:r>
            <a:r>
              <a:rPr lang="zh-CN" altLang="en-US" sz="2800" dirty="0" smtClean="0"/>
              <a:t>年</a:t>
            </a:r>
            <a:r>
              <a:rPr lang="en-US" altLang="zh-CN" sz="2800" dirty="0" smtClean="0"/>
              <a:t>2</a:t>
            </a:r>
            <a:r>
              <a:rPr lang="zh-CN" altLang="en-US" sz="2800" dirty="0" smtClean="0"/>
              <a:t>月</a:t>
            </a:r>
            <a:r>
              <a:rPr lang="en-US" altLang="zh-CN" sz="2800" dirty="0" smtClean="0"/>
              <a:t>3</a:t>
            </a:r>
            <a:r>
              <a:rPr lang="zh-CN" altLang="en-US" sz="2800" dirty="0" smtClean="0"/>
              <a:t>日，</a:t>
            </a:r>
            <a:r>
              <a:rPr lang="en-US" altLang="zh-CN" sz="2800" dirty="0" smtClean="0"/>
              <a:t>Android 3.0</a:t>
            </a:r>
            <a:r>
              <a:rPr lang="zh-CN" altLang="en-US" sz="2800" dirty="0" smtClean="0"/>
              <a:t>版本（</a:t>
            </a:r>
            <a:r>
              <a:rPr lang="en-US" altLang="zh-CN" sz="2800" dirty="0" smtClean="0"/>
              <a:t>Honeycomb</a:t>
            </a:r>
            <a:r>
              <a:rPr lang="zh-CN" altLang="en-US" sz="2800" dirty="0" smtClean="0"/>
              <a:t>）正式发布。</a:t>
            </a:r>
            <a:endParaRPr lang="en-US" altLang="zh-CN" sz="2800" dirty="0" smtClean="0"/>
          </a:p>
          <a:p>
            <a:pPr lvl="2" eaLnBrk="1" hangingPunct="1">
              <a:spcBef>
                <a:spcPts val="0"/>
              </a:spcBef>
            </a:pPr>
            <a:r>
              <a:rPr lang="zh-CN" altLang="en-US" sz="2800" dirty="0" smtClean="0"/>
              <a:t>专为平板电脑设计的</a:t>
            </a:r>
            <a:r>
              <a:rPr lang="en-US" altLang="zh-CN" sz="2800" dirty="0" smtClean="0"/>
              <a:t>Android</a:t>
            </a:r>
            <a:r>
              <a:rPr lang="zh-CN" altLang="en-US" sz="2800" dirty="0" smtClean="0"/>
              <a:t>系统， 在界面上更加注重用户体验和良好互动性</a:t>
            </a:r>
            <a:endParaRPr lang="en-US" altLang="zh-CN" sz="2800" dirty="0" smtClean="0"/>
          </a:p>
          <a:p>
            <a:pPr lvl="2" eaLnBrk="1" hangingPunct="1">
              <a:spcBef>
                <a:spcPts val="0"/>
              </a:spcBef>
            </a:pPr>
            <a:r>
              <a:rPr lang="en-US" altLang="zh-CN" sz="2800" dirty="0" smtClean="0"/>
              <a:t>Android 3.0</a:t>
            </a:r>
            <a:r>
              <a:rPr lang="zh-CN" altLang="en-US" sz="2800" dirty="0" smtClean="0"/>
              <a:t>原生支持文件</a:t>
            </a:r>
            <a:r>
              <a:rPr lang="en-US" altLang="zh-CN" sz="2800" dirty="0" smtClean="0"/>
              <a:t>/</a:t>
            </a:r>
            <a:r>
              <a:rPr lang="zh-CN" altLang="en-US" sz="2800" dirty="0" smtClean="0"/>
              <a:t>图片传输协议，允许用户通过</a:t>
            </a:r>
            <a:r>
              <a:rPr lang="en-US" altLang="zh-CN" sz="2800" dirty="0" smtClean="0"/>
              <a:t>USB</a:t>
            </a:r>
            <a:r>
              <a:rPr lang="zh-CN" altLang="en-US" sz="2800" dirty="0" smtClean="0"/>
              <a:t>接口连接外部设备同步数据，或通过</a:t>
            </a:r>
            <a:r>
              <a:rPr lang="en-US" altLang="zh-CN" sz="2800" dirty="0" smtClean="0"/>
              <a:t>USB</a:t>
            </a:r>
            <a:r>
              <a:rPr lang="zh-CN" altLang="en-US" sz="2800" dirty="0" smtClean="0"/>
              <a:t>或蓝牙连接实体键盘进行更快速的文字输入</a:t>
            </a:r>
            <a:endParaRPr lang="en-US" altLang="zh-CN" sz="2800" dirty="0" smtClean="0"/>
          </a:p>
          <a:p>
            <a:pPr lvl="2" eaLnBrk="1" hangingPunct="1">
              <a:spcBef>
                <a:spcPts val="0"/>
              </a:spcBef>
            </a:pPr>
            <a:r>
              <a:rPr lang="zh-CN" altLang="en-US" sz="2800" dirty="0" smtClean="0"/>
              <a:t>改进了</a:t>
            </a:r>
            <a:r>
              <a:rPr lang="en-US" altLang="zh-CN" sz="2800" dirty="0" err="1" smtClean="0"/>
              <a:t>WiFi</a:t>
            </a:r>
            <a:r>
              <a:rPr lang="zh-CN" altLang="en-US" sz="2800" dirty="0" smtClean="0"/>
              <a:t>连接，搜索信号速度更快</a:t>
            </a:r>
            <a:r>
              <a:rPr lang="zh-CN" altLang="en-US" sz="2800" b="1" dirty="0" smtClean="0"/>
              <a:t> </a:t>
            </a:r>
          </a:p>
        </p:txBody>
      </p:sp>
      <p:pic>
        <p:nvPicPr>
          <p:cNvPr id="28677"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781800" y="381000"/>
            <a:ext cx="177165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3194D4FC-3165-448E-92CA-3C81A24059A0}" type="slidenum">
              <a:rPr lang="en-US" altLang="zh-CN"/>
              <a:pPr>
                <a:defRPr/>
              </a:pPr>
              <a:t>21</a:t>
            </a:fld>
            <a:endParaRPr lang="en-US" altLang="zh-CN"/>
          </a:p>
        </p:txBody>
      </p:sp>
      <p:sp>
        <p:nvSpPr>
          <p:cNvPr id="10242" name="Rectangle 2"/>
          <p:cNvSpPr>
            <a:spLocks noGrp="1" noChangeArrowheads="1"/>
          </p:cNvSpPr>
          <p:nvPr>
            <p:ph type="title"/>
          </p:nvPr>
        </p:nvSpPr>
        <p:spPr>
          <a:xfrm>
            <a:off x="381000" y="228600"/>
            <a:ext cx="6172200" cy="838200"/>
          </a:xfrm>
        </p:spPr>
        <p:txBody>
          <a:bodyPr/>
          <a:lstStyle/>
          <a:p>
            <a:pPr eaLnBrk="1" hangingPunct="1">
              <a:defRPr/>
            </a:pPr>
            <a:r>
              <a:rPr lang="en-US" altLang="zh-CN" dirty="0" smtClean="0">
                <a:latin typeface="+mn-lt"/>
              </a:rPr>
              <a:t>1.2</a:t>
            </a:r>
            <a:r>
              <a:rPr lang="en-US" altLang="zh-CN" dirty="0" smtClean="0">
                <a:latin typeface="+mj-ea"/>
              </a:rPr>
              <a:t> </a:t>
            </a:r>
            <a:r>
              <a:rPr lang="en-US" altLang="zh-CN" dirty="0" smtClean="0">
                <a:latin typeface="+mn-lt"/>
              </a:rPr>
              <a:t>Android</a:t>
            </a:r>
            <a:r>
              <a:rPr lang="zh-CN" altLang="en-US" dirty="0" smtClean="0">
                <a:latin typeface="+mj-ea"/>
              </a:rPr>
              <a:t>起源</a:t>
            </a:r>
          </a:p>
        </p:txBody>
      </p:sp>
      <p:sp>
        <p:nvSpPr>
          <p:cNvPr id="10243" name="Rectangle 3"/>
          <p:cNvSpPr>
            <a:spLocks noGrp="1" noChangeArrowheads="1"/>
          </p:cNvSpPr>
          <p:nvPr>
            <p:ph idx="1"/>
          </p:nvPr>
        </p:nvSpPr>
        <p:spPr>
          <a:xfrm>
            <a:off x="457200" y="990600"/>
            <a:ext cx="8305800" cy="3352800"/>
          </a:xfrm>
        </p:spPr>
        <p:txBody>
          <a:bodyPr/>
          <a:lstStyle/>
          <a:p>
            <a:pPr eaLnBrk="1" hangingPunct="1">
              <a:lnSpc>
                <a:spcPct val="90000"/>
              </a:lnSpc>
              <a:defRPr/>
            </a:pPr>
            <a:r>
              <a:rPr lang="en-US" altLang="zh-CN" sz="3200" dirty="0" smtClean="0">
                <a:ea typeface="+mj-ea"/>
              </a:rPr>
              <a:t>1.2.2</a:t>
            </a:r>
            <a:r>
              <a:rPr lang="zh-CN" altLang="en-US" sz="3200" dirty="0" smtClean="0">
                <a:ea typeface="+mj-ea"/>
              </a:rPr>
              <a:t> </a:t>
            </a:r>
            <a:r>
              <a:rPr lang="en-US" altLang="zh-CN" sz="3200" dirty="0" smtClean="0">
                <a:ea typeface="+mj-ea"/>
              </a:rPr>
              <a:t>Android</a:t>
            </a:r>
            <a:r>
              <a:rPr lang="zh-CN" altLang="en-US" sz="3200" dirty="0" smtClean="0">
                <a:ea typeface="+mj-ea"/>
              </a:rPr>
              <a:t>发展史</a:t>
            </a:r>
            <a:endParaRPr lang="en-US" altLang="zh-CN" sz="3200" dirty="0" smtClean="0">
              <a:ea typeface="+mj-ea"/>
            </a:endParaRPr>
          </a:p>
          <a:p>
            <a:pPr lvl="1" eaLnBrk="1" hangingPunct="1">
              <a:lnSpc>
                <a:spcPct val="90000"/>
              </a:lnSpc>
              <a:buFont typeface="Wingdings" pitchFamily="2" charset="2"/>
              <a:buNone/>
              <a:defRPr/>
            </a:pPr>
            <a:endParaRPr lang="en-US" altLang="zh-CN" sz="2800" dirty="0" smtClean="0"/>
          </a:p>
          <a:p>
            <a:pPr lvl="1" eaLnBrk="1" hangingPunct="1">
              <a:lnSpc>
                <a:spcPct val="90000"/>
              </a:lnSpc>
              <a:defRPr/>
            </a:pPr>
            <a:r>
              <a:rPr lang="en-US" altLang="zh-CN" sz="2800" dirty="0" smtClean="0"/>
              <a:t>2011</a:t>
            </a:r>
            <a:r>
              <a:rPr lang="zh-CN" altLang="en-US" sz="2800" dirty="0" smtClean="0"/>
              <a:t>年</a:t>
            </a:r>
            <a:r>
              <a:rPr lang="en-US" altLang="zh-CN" sz="2800" dirty="0" smtClean="0"/>
              <a:t>5</a:t>
            </a:r>
            <a:r>
              <a:rPr lang="zh-CN" altLang="en-US" sz="2800" dirty="0" smtClean="0"/>
              <a:t>月</a:t>
            </a:r>
            <a:r>
              <a:rPr lang="en-US" altLang="zh-CN" sz="2800" dirty="0" smtClean="0"/>
              <a:t>10</a:t>
            </a:r>
            <a:r>
              <a:rPr lang="zh-CN" altLang="en-US" sz="2800" dirty="0" smtClean="0"/>
              <a:t>日，</a:t>
            </a:r>
            <a:r>
              <a:rPr lang="en-US" altLang="zh-CN" sz="2800" dirty="0" smtClean="0"/>
              <a:t>Android 3.1</a:t>
            </a:r>
            <a:r>
              <a:rPr lang="zh-CN" altLang="en-US" sz="2800" dirty="0" smtClean="0"/>
              <a:t>版本正式发布。</a:t>
            </a:r>
            <a:endParaRPr lang="en-US" altLang="zh-CN" sz="2800" dirty="0" smtClean="0"/>
          </a:p>
          <a:p>
            <a:pPr lvl="2" eaLnBrk="1" hangingPunct="1">
              <a:lnSpc>
                <a:spcPct val="90000"/>
              </a:lnSpc>
              <a:defRPr/>
            </a:pPr>
            <a:r>
              <a:rPr lang="zh-CN" altLang="en-US" sz="2800" dirty="0" smtClean="0"/>
              <a:t>界面上做了一些美化与调整</a:t>
            </a:r>
            <a:endParaRPr lang="en-US" altLang="zh-CN" sz="2800" dirty="0" smtClean="0"/>
          </a:p>
          <a:p>
            <a:pPr lvl="2" eaLnBrk="1" hangingPunct="1">
              <a:lnSpc>
                <a:spcPct val="90000"/>
              </a:lnSpc>
              <a:defRPr/>
            </a:pPr>
            <a:r>
              <a:rPr lang="zh-CN" altLang="en-US" sz="2800" dirty="0" smtClean="0"/>
              <a:t>增加了对</a:t>
            </a:r>
            <a:r>
              <a:rPr lang="en-US" altLang="zh-CN" sz="2800" dirty="0" smtClean="0"/>
              <a:t>USB</a:t>
            </a:r>
            <a:r>
              <a:rPr lang="zh-CN" altLang="en-US" sz="2800" dirty="0" smtClean="0"/>
              <a:t>设备的支持，如</a:t>
            </a:r>
            <a:r>
              <a:rPr lang="en-US" altLang="zh-CN" sz="2800" dirty="0" smtClean="0"/>
              <a:t>USB</a:t>
            </a:r>
            <a:r>
              <a:rPr lang="zh-CN" altLang="en-US" sz="2800" dirty="0" smtClean="0"/>
              <a:t>鼠标、键盘和游戏控制器等。</a:t>
            </a:r>
            <a:endParaRPr lang="en-US" altLang="zh-CN" sz="2800" dirty="0" smtClean="0"/>
          </a:p>
          <a:p>
            <a:pPr lvl="2" eaLnBrk="1" hangingPunct="1">
              <a:lnSpc>
                <a:spcPct val="90000"/>
              </a:lnSpc>
              <a:defRPr/>
            </a:pPr>
            <a:r>
              <a:rPr lang="en-US" altLang="zh-CN" sz="2800" dirty="0" smtClean="0"/>
              <a:t>widget</a:t>
            </a:r>
            <a:r>
              <a:rPr lang="zh-CN" altLang="en-US" sz="2800" dirty="0" smtClean="0"/>
              <a:t>加入了可自定改变大小的功能。</a:t>
            </a:r>
            <a:endParaRPr lang="en-US" altLang="zh-CN" sz="2800" dirty="0" smtClean="0"/>
          </a:p>
        </p:txBody>
      </p:sp>
      <p:pic>
        <p:nvPicPr>
          <p:cNvPr id="29701"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781800" y="381000"/>
            <a:ext cx="177165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42248025-945A-47FA-B238-AA44FF25727F}" type="slidenum">
              <a:rPr lang="en-US" altLang="zh-CN"/>
              <a:pPr>
                <a:defRPr/>
              </a:pPr>
              <a:t>22</a:t>
            </a:fld>
            <a:endParaRPr lang="en-US" altLang="zh-CN"/>
          </a:p>
        </p:txBody>
      </p:sp>
      <p:sp>
        <p:nvSpPr>
          <p:cNvPr id="10242" name="Rectangle 2"/>
          <p:cNvSpPr>
            <a:spLocks noGrp="1" noChangeArrowheads="1"/>
          </p:cNvSpPr>
          <p:nvPr>
            <p:ph type="title"/>
          </p:nvPr>
        </p:nvSpPr>
        <p:spPr>
          <a:xfrm>
            <a:off x="381000" y="228600"/>
            <a:ext cx="6172200" cy="838200"/>
          </a:xfrm>
        </p:spPr>
        <p:txBody>
          <a:bodyPr/>
          <a:lstStyle/>
          <a:p>
            <a:pPr eaLnBrk="1" hangingPunct="1">
              <a:defRPr/>
            </a:pPr>
            <a:r>
              <a:rPr lang="en-US" altLang="zh-CN" dirty="0" smtClean="0">
                <a:latin typeface="+mn-lt"/>
              </a:rPr>
              <a:t>1.2</a:t>
            </a:r>
            <a:r>
              <a:rPr lang="en-US" altLang="zh-CN" dirty="0" smtClean="0">
                <a:latin typeface="+mj-ea"/>
              </a:rPr>
              <a:t> </a:t>
            </a:r>
            <a:r>
              <a:rPr lang="en-US" altLang="zh-CN" dirty="0" smtClean="0">
                <a:latin typeface="+mn-lt"/>
              </a:rPr>
              <a:t>Android</a:t>
            </a:r>
            <a:r>
              <a:rPr lang="zh-CN" altLang="en-US" dirty="0" smtClean="0">
                <a:latin typeface="+mj-ea"/>
              </a:rPr>
              <a:t>起源</a:t>
            </a:r>
          </a:p>
        </p:txBody>
      </p:sp>
      <p:sp>
        <p:nvSpPr>
          <p:cNvPr id="10243" name="Rectangle 3"/>
          <p:cNvSpPr>
            <a:spLocks noGrp="1" noChangeArrowheads="1"/>
          </p:cNvSpPr>
          <p:nvPr>
            <p:ph idx="1"/>
          </p:nvPr>
        </p:nvSpPr>
        <p:spPr>
          <a:xfrm>
            <a:off x="457200" y="990600"/>
            <a:ext cx="8229600" cy="4953000"/>
          </a:xfrm>
        </p:spPr>
        <p:txBody>
          <a:bodyPr/>
          <a:lstStyle/>
          <a:p>
            <a:pPr eaLnBrk="1" hangingPunct="1">
              <a:spcBef>
                <a:spcPts val="0"/>
              </a:spcBef>
              <a:defRPr/>
            </a:pPr>
            <a:r>
              <a:rPr lang="en-US" altLang="zh-CN" sz="3200" dirty="0" smtClean="0">
                <a:ea typeface="+mj-ea"/>
              </a:rPr>
              <a:t>1.2.2</a:t>
            </a:r>
            <a:r>
              <a:rPr lang="zh-CN" altLang="en-US" sz="3200" dirty="0" smtClean="0">
                <a:ea typeface="+mj-ea"/>
              </a:rPr>
              <a:t> </a:t>
            </a:r>
            <a:r>
              <a:rPr lang="en-US" altLang="zh-CN" sz="3200" dirty="0" smtClean="0">
                <a:ea typeface="+mj-ea"/>
              </a:rPr>
              <a:t>Android</a:t>
            </a:r>
            <a:r>
              <a:rPr lang="zh-CN" altLang="en-US" sz="3200" dirty="0" smtClean="0">
                <a:ea typeface="+mj-ea"/>
              </a:rPr>
              <a:t>发展史</a:t>
            </a:r>
            <a:endParaRPr lang="en-US" altLang="zh-CN" sz="3200" dirty="0" smtClean="0">
              <a:ea typeface="+mj-ea"/>
            </a:endParaRPr>
          </a:p>
          <a:p>
            <a:pPr lvl="1" eaLnBrk="1" hangingPunct="1">
              <a:spcBef>
                <a:spcPts val="0"/>
              </a:spcBef>
              <a:buFont typeface="Wingdings" pitchFamily="2" charset="2"/>
              <a:buNone/>
              <a:defRPr/>
            </a:pPr>
            <a:endParaRPr lang="en-US" altLang="zh-CN" sz="2800" dirty="0" smtClean="0"/>
          </a:p>
          <a:p>
            <a:pPr lvl="1" eaLnBrk="1" hangingPunct="1">
              <a:spcBef>
                <a:spcPts val="0"/>
              </a:spcBef>
              <a:defRPr/>
            </a:pPr>
            <a:r>
              <a:rPr lang="en-US" altLang="zh-CN" sz="2800" dirty="0" smtClean="0"/>
              <a:t>2011</a:t>
            </a:r>
            <a:r>
              <a:rPr lang="zh-CN" altLang="en-US" sz="2800" dirty="0" smtClean="0"/>
              <a:t>年</a:t>
            </a:r>
            <a:r>
              <a:rPr lang="en-US" altLang="zh-CN" sz="2800" dirty="0" smtClean="0"/>
              <a:t>10</a:t>
            </a:r>
            <a:r>
              <a:rPr lang="zh-CN" altLang="en-US" sz="2800" dirty="0" smtClean="0"/>
              <a:t>月</a:t>
            </a:r>
            <a:r>
              <a:rPr lang="en-US" altLang="zh-CN" sz="2800" dirty="0" smtClean="0"/>
              <a:t>19</a:t>
            </a:r>
            <a:r>
              <a:rPr lang="zh-CN" altLang="en-US" sz="2800" dirty="0" smtClean="0"/>
              <a:t>日，</a:t>
            </a:r>
            <a:r>
              <a:rPr lang="en-US" altLang="zh-CN" sz="2800" dirty="0" smtClean="0"/>
              <a:t>Android 4.0</a:t>
            </a:r>
            <a:r>
              <a:rPr lang="zh-CN" altLang="en-US" sz="2800" dirty="0" smtClean="0"/>
              <a:t>版本（冰淇淋三明治）正式发布。</a:t>
            </a:r>
            <a:endParaRPr lang="en-US" altLang="zh-CN" sz="2800" dirty="0" smtClean="0"/>
          </a:p>
          <a:p>
            <a:pPr lvl="2" eaLnBrk="1" hangingPunct="1">
              <a:spcBef>
                <a:spcPts val="0"/>
              </a:spcBef>
              <a:defRPr/>
            </a:pPr>
            <a:r>
              <a:rPr lang="zh-CN" altLang="en-US" sz="2800" dirty="0" smtClean="0"/>
              <a:t>同时支持智能手机、平板电脑、电视等设备</a:t>
            </a:r>
            <a:endParaRPr lang="en-US" altLang="zh-CN" sz="2800" dirty="0" smtClean="0"/>
          </a:p>
          <a:p>
            <a:pPr lvl="2" eaLnBrk="1" hangingPunct="1">
              <a:spcBef>
                <a:spcPts val="0"/>
              </a:spcBef>
              <a:defRPr/>
            </a:pPr>
            <a:r>
              <a:rPr lang="zh-CN" altLang="en-US" sz="2800" dirty="0" smtClean="0"/>
              <a:t>人脸识别功能，用户可以使用自拍相片设置屏幕锁</a:t>
            </a:r>
            <a:endParaRPr lang="en-US" altLang="zh-CN" sz="2800" dirty="0" smtClean="0"/>
          </a:p>
          <a:p>
            <a:pPr lvl="2" eaLnBrk="1" hangingPunct="1">
              <a:spcBef>
                <a:spcPts val="0"/>
              </a:spcBef>
              <a:defRPr/>
            </a:pPr>
            <a:r>
              <a:rPr lang="zh-CN" altLang="en-US" sz="2800" dirty="0" smtClean="0"/>
              <a:t>基于</a:t>
            </a:r>
            <a:r>
              <a:rPr lang="en-US" altLang="zh-CN" sz="2800" dirty="0" smtClean="0"/>
              <a:t>NFC</a:t>
            </a:r>
            <a:r>
              <a:rPr lang="zh-CN" altLang="en-US" sz="2800" dirty="0" smtClean="0"/>
              <a:t>的</a:t>
            </a:r>
            <a:r>
              <a:rPr lang="en-US" altLang="zh-CN" sz="2800" dirty="0" smtClean="0"/>
              <a:t>Android Beam</a:t>
            </a:r>
            <a:r>
              <a:rPr lang="zh-CN" altLang="en-US" sz="2800" dirty="0" smtClean="0"/>
              <a:t>功能，可以让两部手机在接近到</a:t>
            </a:r>
            <a:r>
              <a:rPr lang="en-US" altLang="zh-CN" sz="2800" dirty="0" smtClean="0"/>
              <a:t>4</a:t>
            </a:r>
            <a:r>
              <a:rPr lang="zh-CN" altLang="en-US" sz="2800" dirty="0" smtClean="0"/>
              <a:t>厘米后交换信息，可交换的内容包括网站、联系人、导航、</a:t>
            </a:r>
            <a:r>
              <a:rPr lang="en-US" altLang="zh-CN" sz="2800" dirty="0" smtClean="0"/>
              <a:t>YouTube</a:t>
            </a:r>
            <a:r>
              <a:rPr lang="zh-CN" altLang="en-US" sz="2800" dirty="0" smtClean="0"/>
              <a:t>视频等，甚至是电子市场的下载链接</a:t>
            </a:r>
            <a:endParaRPr lang="en-US" altLang="zh-CN" sz="2800" dirty="0" smtClean="0"/>
          </a:p>
        </p:txBody>
      </p:sp>
      <p:pic>
        <p:nvPicPr>
          <p:cNvPr id="30725" name="Picture 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467600" y="228600"/>
            <a:ext cx="12684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BE50CD9C-675B-4F6C-93BC-3F8AED510D7C}" type="slidenum">
              <a:rPr lang="en-US" altLang="zh-CN"/>
              <a:pPr>
                <a:defRPr/>
              </a:pPr>
              <a:t>23</a:t>
            </a:fld>
            <a:endParaRPr lang="en-US" altLang="zh-CN"/>
          </a:p>
        </p:txBody>
      </p:sp>
      <p:sp>
        <p:nvSpPr>
          <p:cNvPr id="10242" name="Rectangle 2"/>
          <p:cNvSpPr>
            <a:spLocks noGrp="1" noChangeArrowheads="1"/>
          </p:cNvSpPr>
          <p:nvPr>
            <p:ph type="title" idx="4294967295"/>
          </p:nvPr>
        </p:nvSpPr>
        <p:spPr>
          <a:xfrm>
            <a:off x="381000" y="228600"/>
            <a:ext cx="6172200" cy="838200"/>
          </a:xfrm>
        </p:spPr>
        <p:txBody>
          <a:bodyPr/>
          <a:lstStyle/>
          <a:p>
            <a:pPr eaLnBrk="1" hangingPunct="1">
              <a:defRPr/>
            </a:pPr>
            <a:r>
              <a:rPr lang="en-US" altLang="zh-CN" dirty="0" smtClean="0">
                <a:latin typeface="+mn-lt"/>
              </a:rPr>
              <a:t>1.2</a:t>
            </a:r>
            <a:r>
              <a:rPr lang="en-US" altLang="zh-CN" dirty="0" smtClean="0">
                <a:latin typeface="+mj-ea"/>
              </a:rPr>
              <a:t> </a:t>
            </a:r>
            <a:r>
              <a:rPr lang="en-US" altLang="zh-CN" dirty="0" smtClean="0">
                <a:latin typeface="+mn-lt"/>
              </a:rPr>
              <a:t>Android</a:t>
            </a:r>
            <a:r>
              <a:rPr lang="zh-CN" altLang="en-US" dirty="0" smtClean="0">
                <a:latin typeface="+mj-ea"/>
              </a:rPr>
              <a:t>起源</a:t>
            </a:r>
          </a:p>
        </p:txBody>
      </p:sp>
      <p:sp>
        <p:nvSpPr>
          <p:cNvPr id="31748" name="Rectangle 3"/>
          <p:cNvSpPr>
            <a:spLocks noGrp="1" noChangeArrowheads="1"/>
          </p:cNvSpPr>
          <p:nvPr>
            <p:ph idx="4294967295"/>
          </p:nvPr>
        </p:nvSpPr>
        <p:spPr>
          <a:xfrm>
            <a:off x="457200" y="990600"/>
            <a:ext cx="8229600" cy="4876800"/>
          </a:xfrm>
        </p:spPr>
        <p:txBody>
          <a:bodyPr/>
          <a:lstStyle/>
          <a:p>
            <a:pPr eaLnBrk="1" hangingPunct="1">
              <a:spcBef>
                <a:spcPts val="0"/>
              </a:spcBef>
            </a:pPr>
            <a:r>
              <a:rPr lang="en-US" altLang="zh-CN" sz="2800" dirty="0" smtClean="0"/>
              <a:t>1.2.2</a:t>
            </a:r>
            <a:r>
              <a:rPr lang="zh-CN" altLang="en-US" sz="2800" dirty="0" smtClean="0"/>
              <a:t> </a:t>
            </a:r>
            <a:r>
              <a:rPr lang="en-US" altLang="zh-CN" sz="2800" dirty="0" smtClean="0"/>
              <a:t>Android</a:t>
            </a:r>
            <a:r>
              <a:rPr lang="zh-CN" altLang="en-US" sz="2800" dirty="0" smtClean="0"/>
              <a:t>发展史</a:t>
            </a:r>
            <a:endParaRPr lang="en-US" altLang="zh-CN" sz="2800" dirty="0" smtClean="0"/>
          </a:p>
          <a:p>
            <a:pPr lvl="1" eaLnBrk="1" hangingPunct="1">
              <a:spcBef>
                <a:spcPts val="0"/>
              </a:spcBef>
              <a:buFont typeface="Wingdings" pitchFamily="2" charset="2"/>
              <a:buNone/>
            </a:pPr>
            <a:endParaRPr lang="en-US" altLang="zh-CN" sz="2800" dirty="0" smtClean="0"/>
          </a:p>
          <a:p>
            <a:pPr lvl="1" eaLnBrk="1" hangingPunct="1">
              <a:spcBef>
                <a:spcPts val="0"/>
              </a:spcBef>
            </a:pPr>
            <a:r>
              <a:rPr lang="en-US" altLang="zh-CN" sz="2800" dirty="0" smtClean="0"/>
              <a:t>2012</a:t>
            </a:r>
            <a:r>
              <a:rPr lang="zh-CN" altLang="en-US" sz="2800" dirty="0" smtClean="0"/>
              <a:t>年</a:t>
            </a:r>
            <a:r>
              <a:rPr lang="en-US" altLang="zh-CN" sz="2800" dirty="0" smtClean="0"/>
              <a:t>6</a:t>
            </a:r>
            <a:r>
              <a:rPr lang="zh-CN" altLang="en-US" sz="2800" dirty="0" smtClean="0"/>
              <a:t>月</a:t>
            </a:r>
            <a:r>
              <a:rPr lang="en-US" altLang="zh-CN" sz="2800" dirty="0" smtClean="0"/>
              <a:t>28</a:t>
            </a:r>
            <a:r>
              <a:rPr lang="zh-CN" altLang="en-US" sz="2800" dirty="0" smtClean="0"/>
              <a:t>日，</a:t>
            </a:r>
            <a:r>
              <a:rPr lang="en-US" altLang="zh-CN" sz="2800" dirty="0" smtClean="0"/>
              <a:t>Android 4.1</a:t>
            </a:r>
            <a:r>
              <a:rPr lang="zh-CN" altLang="en-US" sz="2800" dirty="0" smtClean="0"/>
              <a:t>版本（</a:t>
            </a:r>
            <a:r>
              <a:rPr lang="zh-CN" altLang="en-US" sz="2800" b="1" dirty="0" smtClean="0"/>
              <a:t>果冻豆</a:t>
            </a:r>
            <a:r>
              <a:rPr lang="zh-CN" altLang="en-US" sz="2800" dirty="0" smtClean="0"/>
              <a:t> ）正式发布。</a:t>
            </a:r>
            <a:endParaRPr lang="en-US" altLang="zh-CN" sz="2800" dirty="0" smtClean="0"/>
          </a:p>
          <a:p>
            <a:pPr lvl="2" eaLnBrk="1" hangingPunct="1">
              <a:spcBef>
                <a:spcPts val="0"/>
              </a:spcBef>
            </a:pPr>
            <a:r>
              <a:rPr lang="zh-CN" altLang="en-US" sz="2800" dirty="0" smtClean="0"/>
              <a:t>更快、更流畅、更灵敏；</a:t>
            </a:r>
          </a:p>
          <a:p>
            <a:pPr lvl="2" eaLnBrk="1" hangingPunct="1">
              <a:spcBef>
                <a:spcPts val="0"/>
              </a:spcBef>
            </a:pPr>
            <a:r>
              <a:rPr lang="zh-CN" altLang="en-US" sz="2800" dirty="0" smtClean="0"/>
              <a:t>特效动画的帧速提高至</a:t>
            </a:r>
            <a:r>
              <a:rPr lang="en-US" altLang="zh-CN" sz="2800" dirty="0" smtClean="0"/>
              <a:t>60fps</a:t>
            </a:r>
            <a:r>
              <a:rPr lang="zh-CN" altLang="en-US" sz="2800" dirty="0" smtClean="0"/>
              <a:t>，增加了三倍缓冲；</a:t>
            </a:r>
          </a:p>
          <a:p>
            <a:pPr lvl="2" eaLnBrk="1" hangingPunct="1">
              <a:spcBef>
                <a:spcPts val="0"/>
              </a:spcBef>
            </a:pPr>
            <a:r>
              <a:rPr lang="zh-CN" altLang="en-US" sz="2800" dirty="0" smtClean="0"/>
              <a:t>全新搜索，搜索将会带来全新的</a:t>
            </a:r>
            <a:r>
              <a:rPr lang="en-US" altLang="zh-CN" sz="2800" dirty="0" smtClean="0"/>
              <a:t>UI</a:t>
            </a:r>
            <a:r>
              <a:rPr lang="zh-CN" altLang="en-US" sz="2800" dirty="0" smtClean="0"/>
              <a:t>、智能语音搜索和</a:t>
            </a:r>
            <a:r>
              <a:rPr lang="en-US" altLang="zh-CN" sz="2800" dirty="0" smtClean="0"/>
              <a:t>Google Now</a:t>
            </a:r>
            <a:r>
              <a:rPr lang="zh-CN" altLang="en-US" sz="2800" dirty="0" smtClean="0"/>
              <a:t>三项新功能；</a:t>
            </a:r>
          </a:p>
          <a:p>
            <a:pPr lvl="2" eaLnBrk="1" hangingPunct="1">
              <a:spcBef>
                <a:spcPts val="0"/>
              </a:spcBef>
            </a:pPr>
            <a:r>
              <a:rPr lang="zh-CN" altLang="en-US" sz="2800" dirty="0" smtClean="0"/>
              <a:t>加强无障碍操作，语言和输入法扩展，新的输入类型和功能。</a:t>
            </a:r>
            <a:endParaRPr lang="en-US" altLang="zh-CN" sz="2800" dirty="0" smtClean="0"/>
          </a:p>
        </p:txBody>
      </p:sp>
      <p:pic>
        <p:nvPicPr>
          <p:cNvPr id="31749" name="Picture 5"/>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72400" y="228600"/>
            <a:ext cx="815975"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292E0322-03DD-4E07-8CAB-20DC2A0CA962}" type="slidenum">
              <a:rPr lang="en-US" altLang="zh-CN"/>
              <a:pPr>
                <a:defRPr/>
              </a:pPr>
              <a:t>24</a:t>
            </a:fld>
            <a:endParaRPr lang="en-US" altLang="zh-CN"/>
          </a:p>
        </p:txBody>
      </p:sp>
      <p:sp>
        <p:nvSpPr>
          <p:cNvPr id="10242" name="Rectangle 2"/>
          <p:cNvSpPr>
            <a:spLocks noGrp="1" noChangeArrowheads="1"/>
          </p:cNvSpPr>
          <p:nvPr>
            <p:ph type="title" idx="4294967295"/>
          </p:nvPr>
        </p:nvSpPr>
        <p:spPr>
          <a:xfrm>
            <a:off x="381000" y="228600"/>
            <a:ext cx="6172200" cy="838200"/>
          </a:xfrm>
        </p:spPr>
        <p:txBody>
          <a:bodyPr/>
          <a:lstStyle/>
          <a:p>
            <a:pPr eaLnBrk="1" hangingPunct="1">
              <a:defRPr/>
            </a:pPr>
            <a:r>
              <a:rPr lang="en-US" altLang="zh-CN" dirty="0" smtClean="0">
                <a:latin typeface="+mn-lt"/>
              </a:rPr>
              <a:t>1.2</a:t>
            </a:r>
            <a:r>
              <a:rPr lang="en-US" altLang="zh-CN" dirty="0" smtClean="0">
                <a:latin typeface="+mj-ea"/>
              </a:rPr>
              <a:t> </a:t>
            </a:r>
            <a:r>
              <a:rPr lang="en-US" altLang="zh-CN" dirty="0" smtClean="0">
                <a:latin typeface="+mn-lt"/>
              </a:rPr>
              <a:t>Android</a:t>
            </a:r>
            <a:r>
              <a:rPr lang="zh-CN" altLang="en-US" dirty="0" smtClean="0">
                <a:latin typeface="+mj-ea"/>
              </a:rPr>
              <a:t>起源</a:t>
            </a:r>
          </a:p>
        </p:txBody>
      </p:sp>
      <p:sp>
        <p:nvSpPr>
          <p:cNvPr id="32772" name="Rectangle 3"/>
          <p:cNvSpPr>
            <a:spLocks noGrp="1" noChangeArrowheads="1"/>
          </p:cNvSpPr>
          <p:nvPr>
            <p:ph idx="4294967295"/>
          </p:nvPr>
        </p:nvSpPr>
        <p:spPr>
          <a:xfrm>
            <a:off x="457200" y="990600"/>
            <a:ext cx="8229600" cy="5334000"/>
          </a:xfrm>
        </p:spPr>
        <p:txBody>
          <a:bodyPr/>
          <a:lstStyle/>
          <a:p>
            <a:pPr eaLnBrk="1" hangingPunct="1">
              <a:spcBef>
                <a:spcPts val="0"/>
              </a:spcBef>
            </a:pPr>
            <a:r>
              <a:rPr lang="en-US" altLang="zh-CN" sz="3200" dirty="0" smtClean="0"/>
              <a:t>1.2.2</a:t>
            </a:r>
            <a:r>
              <a:rPr lang="zh-CN" altLang="en-US" sz="3200" dirty="0" smtClean="0"/>
              <a:t> </a:t>
            </a:r>
            <a:r>
              <a:rPr lang="en-US" altLang="zh-CN" sz="3200" dirty="0" smtClean="0"/>
              <a:t>Android</a:t>
            </a:r>
            <a:r>
              <a:rPr lang="zh-CN" altLang="en-US" sz="3200" dirty="0" smtClean="0"/>
              <a:t>发展史</a:t>
            </a:r>
            <a:endParaRPr lang="en-US" altLang="zh-CN" sz="3200" dirty="0" smtClean="0"/>
          </a:p>
          <a:p>
            <a:pPr lvl="1" eaLnBrk="1" hangingPunct="1">
              <a:spcBef>
                <a:spcPts val="0"/>
              </a:spcBef>
              <a:buFont typeface="Wingdings" pitchFamily="2" charset="2"/>
              <a:buNone/>
            </a:pPr>
            <a:endParaRPr lang="en-US" altLang="zh-CN" sz="2800" dirty="0" smtClean="0"/>
          </a:p>
          <a:p>
            <a:pPr lvl="1" eaLnBrk="1" hangingPunct="1">
              <a:spcBef>
                <a:spcPts val="0"/>
              </a:spcBef>
            </a:pPr>
            <a:r>
              <a:rPr lang="en-US" altLang="zh-CN" sz="2800" dirty="0" smtClean="0"/>
              <a:t>2012</a:t>
            </a:r>
            <a:r>
              <a:rPr lang="zh-CN" altLang="en-US" sz="2800" dirty="0" smtClean="0"/>
              <a:t>年</a:t>
            </a:r>
            <a:r>
              <a:rPr lang="en-US" altLang="zh-CN" sz="2800" dirty="0" smtClean="0"/>
              <a:t>10</a:t>
            </a:r>
            <a:r>
              <a:rPr lang="zh-CN" altLang="en-US" sz="2800" dirty="0" smtClean="0"/>
              <a:t>月</a:t>
            </a:r>
            <a:r>
              <a:rPr lang="en-US" altLang="zh-CN" sz="2800" dirty="0" smtClean="0"/>
              <a:t>29</a:t>
            </a:r>
            <a:r>
              <a:rPr lang="zh-CN" altLang="en-US" sz="2800" dirty="0" smtClean="0"/>
              <a:t>日，</a:t>
            </a:r>
            <a:r>
              <a:rPr lang="en-US" altLang="zh-CN" sz="2800" dirty="0" smtClean="0"/>
              <a:t>Android 4.2</a:t>
            </a:r>
            <a:r>
              <a:rPr lang="zh-CN" altLang="en-US" sz="2800" dirty="0" smtClean="0"/>
              <a:t>版本（</a:t>
            </a:r>
            <a:r>
              <a:rPr lang="zh-CN" altLang="en-US" sz="2800" b="1" dirty="0" smtClean="0"/>
              <a:t>果冻豆</a:t>
            </a:r>
            <a:r>
              <a:rPr lang="zh-CN" altLang="en-US" sz="2800" dirty="0" smtClean="0"/>
              <a:t> ）正式发布。</a:t>
            </a:r>
            <a:endParaRPr lang="en-US" altLang="zh-CN" sz="2800" dirty="0" smtClean="0"/>
          </a:p>
          <a:p>
            <a:pPr lvl="2" eaLnBrk="1" hangingPunct="1">
              <a:spcBef>
                <a:spcPts val="0"/>
              </a:spcBef>
            </a:pPr>
            <a:r>
              <a:rPr lang="en-US" altLang="zh-CN" sz="2800" dirty="0" smtClean="0"/>
              <a:t>Photo Sphere</a:t>
            </a:r>
            <a:r>
              <a:rPr lang="zh-CN" altLang="en-US" sz="2800" dirty="0" smtClean="0"/>
              <a:t>全景拍照功能；</a:t>
            </a:r>
          </a:p>
          <a:p>
            <a:pPr lvl="2" eaLnBrk="1" hangingPunct="1">
              <a:spcBef>
                <a:spcPts val="0"/>
              </a:spcBef>
            </a:pPr>
            <a:r>
              <a:rPr lang="zh-CN" altLang="en-US" sz="2800" dirty="0" smtClean="0"/>
              <a:t>键盘手势输入功能；</a:t>
            </a:r>
          </a:p>
          <a:p>
            <a:pPr lvl="2" eaLnBrk="1" hangingPunct="1">
              <a:spcBef>
                <a:spcPts val="0"/>
              </a:spcBef>
            </a:pPr>
            <a:r>
              <a:rPr lang="zh-CN" altLang="en-US" sz="2800" dirty="0" smtClean="0"/>
              <a:t>改进锁屏功能，包括锁屏状态下支持桌面挂件和直接打开照相功能等；</a:t>
            </a:r>
          </a:p>
          <a:p>
            <a:pPr lvl="2" eaLnBrk="1" hangingPunct="1">
              <a:spcBef>
                <a:spcPts val="0"/>
              </a:spcBef>
            </a:pPr>
            <a:r>
              <a:rPr lang="zh-CN" altLang="en-US" sz="2800" dirty="0" smtClean="0"/>
              <a:t>可扩展通知，允许用户直接打开应用；</a:t>
            </a:r>
            <a:endParaRPr lang="en-US" altLang="zh-CN" sz="2800" dirty="0" smtClean="0"/>
          </a:p>
          <a:p>
            <a:pPr lvl="2" eaLnBrk="1" hangingPunct="1">
              <a:spcBef>
                <a:spcPts val="0"/>
              </a:spcBef>
            </a:pPr>
            <a:r>
              <a:rPr lang="zh-CN" altLang="en-US" sz="2800" dirty="0" smtClean="0"/>
              <a:t>用户连点三次可放大整个显示频，还可用两根手指进行旋转和缩放显示，以及专为盲人用户设计的语音输出和手势模式导航功能等；</a:t>
            </a:r>
          </a:p>
        </p:txBody>
      </p:sp>
      <p:pic>
        <p:nvPicPr>
          <p:cNvPr id="32773"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72400" y="296863"/>
            <a:ext cx="815975" cy="107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40F4F699-9690-4A0E-A91B-F3040FAD7E8A}" type="slidenum">
              <a:rPr lang="en-US" altLang="zh-CN"/>
              <a:pPr>
                <a:defRPr/>
              </a:pPr>
              <a:t>25</a:t>
            </a:fld>
            <a:endParaRPr lang="en-US" altLang="zh-CN"/>
          </a:p>
        </p:txBody>
      </p:sp>
      <p:sp>
        <p:nvSpPr>
          <p:cNvPr id="10242" name="Rectangle 2"/>
          <p:cNvSpPr>
            <a:spLocks noGrp="1" noChangeArrowheads="1"/>
          </p:cNvSpPr>
          <p:nvPr>
            <p:ph type="title" idx="4294967295"/>
          </p:nvPr>
        </p:nvSpPr>
        <p:spPr>
          <a:xfrm>
            <a:off x="381000" y="228600"/>
            <a:ext cx="6172200" cy="838200"/>
          </a:xfrm>
        </p:spPr>
        <p:txBody>
          <a:bodyPr/>
          <a:lstStyle/>
          <a:p>
            <a:pPr eaLnBrk="1" hangingPunct="1">
              <a:defRPr/>
            </a:pPr>
            <a:r>
              <a:rPr lang="en-US" altLang="zh-CN" dirty="0" smtClean="0">
                <a:latin typeface="+mn-lt"/>
              </a:rPr>
              <a:t>1.2</a:t>
            </a:r>
            <a:r>
              <a:rPr lang="en-US" altLang="zh-CN" dirty="0" smtClean="0">
                <a:latin typeface="+mj-ea"/>
              </a:rPr>
              <a:t> </a:t>
            </a:r>
            <a:r>
              <a:rPr lang="en-US" altLang="zh-CN" dirty="0" smtClean="0">
                <a:latin typeface="+mn-lt"/>
              </a:rPr>
              <a:t>Android</a:t>
            </a:r>
            <a:r>
              <a:rPr lang="zh-CN" altLang="en-US" dirty="0" smtClean="0">
                <a:latin typeface="+mj-ea"/>
              </a:rPr>
              <a:t>起源</a:t>
            </a:r>
          </a:p>
        </p:txBody>
      </p:sp>
      <p:sp>
        <p:nvSpPr>
          <p:cNvPr id="33796" name="Rectangle 3"/>
          <p:cNvSpPr>
            <a:spLocks noGrp="1" noChangeArrowheads="1"/>
          </p:cNvSpPr>
          <p:nvPr>
            <p:ph idx="4294967295"/>
          </p:nvPr>
        </p:nvSpPr>
        <p:spPr>
          <a:xfrm>
            <a:off x="457200" y="990600"/>
            <a:ext cx="8153400" cy="5410200"/>
          </a:xfrm>
        </p:spPr>
        <p:txBody>
          <a:bodyPr/>
          <a:lstStyle/>
          <a:p>
            <a:pPr eaLnBrk="1" hangingPunct="1">
              <a:spcBef>
                <a:spcPts val="0"/>
              </a:spcBef>
            </a:pPr>
            <a:r>
              <a:rPr lang="en-US" altLang="zh-CN" sz="3200" dirty="0" smtClean="0"/>
              <a:t>1.2.2</a:t>
            </a:r>
            <a:r>
              <a:rPr lang="zh-CN" altLang="en-US" sz="3200" dirty="0" smtClean="0"/>
              <a:t> </a:t>
            </a:r>
            <a:r>
              <a:rPr lang="en-US" altLang="zh-CN" sz="3200" dirty="0" smtClean="0"/>
              <a:t>Android</a:t>
            </a:r>
            <a:r>
              <a:rPr lang="zh-CN" altLang="en-US" sz="3200" dirty="0" smtClean="0"/>
              <a:t>发展史</a:t>
            </a:r>
            <a:endParaRPr lang="en-US" altLang="zh-CN" sz="3200" dirty="0" smtClean="0"/>
          </a:p>
          <a:p>
            <a:pPr lvl="1" eaLnBrk="1" hangingPunct="1">
              <a:spcBef>
                <a:spcPts val="0"/>
              </a:spcBef>
              <a:buFont typeface="Wingdings" pitchFamily="2" charset="2"/>
              <a:buNone/>
            </a:pPr>
            <a:endParaRPr lang="en-US" altLang="zh-CN" sz="2800" dirty="0" smtClean="0"/>
          </a:p>
          <a:p>
            <a:pPr lvl="1" eaLnBrk="1" hangingPunct="1">
              <a:spcBef>
                <a:spcPts val="0"/>
              </a:spcBef>
            </a:pPr>
            <a:r>
              <a:rPr lang="en-US" altLang="zh-CN" sz="2800" dirty="0" smtClean="0"/>
              <a:t>2013</a:t>
            </a:r>
            <a:r>
              <a:rPr lang="zh-CN" altLang="en-US" sz="2800" dirty="0" smtClean="0"/>
              <a:t>年</a:t>
            </a:r>
            <a:r>
              <a:rPr lang="en-US" altLang="zh-CN" sz="2800" dirty="0" smtClean="0"/>
              <a:t>9</a:t>
            </a:r>
            <a:r>
              <a:rPr lang="zh-CN" altLang="en-US" sz="2800" dirty="0" smtClean="0"/>
              <a:t>月</a:t>
            </a:r>
            <a:r>
              <a:rPr lang="en-US" altLang="zh-CN" sz="2800" dirty="0" smtClean="0"/>
              <a:t>4</a:t>
            </a:r>
            <a:r>
              <a:rPr lang="zh-CN" altLang="en-US" sz="2800" dirty="0" smtClean="0"/>
              <a:t>日，</a:t>
            </a:r>
            <a:r>
              <a:rPr lang="en-US" altLang="zh-CN" sz="2800" dirty="0" smtClean="0"/>
              <a:t>Android 4.4 </a:t>
            </a:r>
            <a:r>
              <a:rPr lang="zh-CN" altLang="en-US" sz="2800" dirty="0" smtClean="0"/>
              <a:t>版本（奇巧巧克力）正式发布。</a:t>
            </a:r>
            <a:endParaRPr lang="en-US" altLang="zh-CN" sz="2800" dirty="0" smtClean="0"/>
          </a:p>
          <a:p>
            <a:pPr lvl="2" eaLnBrk="1">
              <a:spcBef>
                <a:spcPts val="0"/>
              </a:spcBef>
            </a:pPr>
            <a:r>
              <a:rPr lang="zh-CN" altLang="en-US" sz="2800" dirty="0" smtClean="0"/>
              <a:t>支持两种编译模式，除了默认的 </a:t>
            </a:r>
            <a:r>
              <a:rPr lang="en-US" altLang="zh-CN" sz="2800" dirty="0" err="1" smtClean="0"/>
              <a:t>Dalvik</a:t>
            </a:r>
            <a:r>
              <a:rPr lang="en-US" altLang="zh-CN" sz="2800" dirty="0" smtClean="0"/>
              <a:t> </a:t>
            </a:r>
            <a:r>
              <a:rPr lang="zh-CN" altLang="en-US" sz="2800" dirty="0" smtClean="0"/>
              <a:t>模式，还支持 </a:t>
            </a:r>
            <a:r>
              <a:rPr lang="en-US" altLang="zh-CN" sz="2800" dirty="0" smtClean="0"/>
              <a:t>ART </a:t>
            </a:r>
            <a:r>
              <a:rPr lang="zh-CN" altLang="en-US" sz="2800" dirty="0" smtClean="0"/>
              <a:t>模式；</a:t>
            </a:r>
          </a:p>
          <a:p>
            <a:pPr lvl="2" eaLnBrk="1">
              <a:spcBef>
                <a:spcPts val="0"/>
              </a:spcBef>
            </a:pPr>
            <a:r>
              <a:rPr lang="zh-CN" altLang="en-US" sz="2800" dirty="0" smtClean="0"/>
              <a:t>针对</a:t>
            </a:r>
            <a:r>
              <a:rPr lang="en-US" altLang="zh-CN" sz="2800" dirty="0" smtClean="0"/>
              <a:t>RAM</a:t>
            </a:r>
            <a:r>
              <a:rPr lang="zh-CN" altLang="en-US" sz="2800" dirty="0" smtClean="0"/>
              <a:t>占用进行了优化，甚至可以在一些仅有</a:t>
            </a:r>
            <a:r>
              <a:rPr lang="en-US" altLang="zh-CN" sz="2800" dirty="0" smtClean="0"/>
              <a:t>512MB RAM</a:t>
            </a:r>
            <a:r>
              <a:rPr lang="zh-CN" altLang="en-US" sz="2800" dirty="0" smtClean="0"/>
              <a:t>的老款手机上流畅运行；</a:t>
            </a:r>
          </a:p>
          <a:p>
            <a:pPr lvl="2" eaLnBrk="1">
              <a:spcBef>
                <a:spcPts val="0"/>
              </a:spcBef>
            </a:pPr>
            <a:r>
              <a:rPr lang="zh-CN" altLang="en-US" sz="2800" dirty="0" smtClean="0"/>
              <a:t>新图标、锁屏、启动动画和配色方案，之前蓝绿色的配色设计被更换成了白</a:t>
            </a:r>
            <a:r>
              <a:rPr lang="en-US" altLang="zh-CN" sz="2800" dirty="0" smtClean="0"/>
              <a:t>/</a:t>
            </a:r>
            <a:r>
              <a:rPr lang="zh-CN" altLang="en-US" sz="2800" dirty="0" smtClean="0"/>
              <a:t>灰色，更加简约，另外图标风格进一步扁平化；</a:t>
            </a:r>
          </a:p>
          <a:p>
            <a:pPr lvl="2" eaLnBrk="1">
              <a:spcBef>
                <a:spcPts val="0"/>
              </a:spcBef>
            </a:pPr>
            <a:r>
              <a:rPr lang="zh-CN" altLang="en-US" sz="2800" dirty="0" smtClean="0"/>
              <a:t>新的拨号和智能来电显示。</a:t>
            </a:r>
            <a:endParaRPr lang="en-US" altLang="zh-CN" sz="2800" dirty="0" smtClean="0"/>
          </a:p>
        </p:txBody>
      </p:sp>
      <p:pic>
        <p:nvPicPr>
          <p:cNvPr id="33797" name="Picture 10"/>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875588" y="304800"/>
            <a:ext cx="73501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0336E2C4-F831-45F0-9B31-2CA8BAB6226E}" type="slidenum">
              <a:rPr lang="en-US" altLang="zh-CN"/>
              <a:pPr>
                <a:defRPr/>
              </a:pPr>
              <a:t>26</a:t>
            </a:fld>
            <a:endParaRPr lang="en-US" altLang="zh-CN"/>
          </a:p>
        </p:txBody>
      </p:sp>
      <p:sp>
        <p:nvSpPr>
          <p:cNvPr id="10242" name="Rectangle 2"/>
          <p:cNvSpPr>
            <a:spLocks noGrp="1" noChangeArrowheads="1"/>
          </p:cNvSpPr>
          <p:nvPr>
            <p:ph type="title" idx="4294967295"/>
          </p:nvPr>
        </p:nvSpPr>
        <p:spPr>
          <a:xfrm>
            <a:off x="381000" y="228600"/>
            <a:ext cx="6172200" cy="838200"/>
          </a:xfrm>
        </p:spPr>
        <p:txBody>
          <a:bodyPr/>
          <a:lstStyle/>
          <a:p>
            <a:pPr eaLnBrk="1" hangingPunct="1">
              <a:defRPr/>
            </a:pPr>
            <a:r>
              <a:rPr lang="en-US" altLang="zh-CN" dirty="0" smtClean="0">
                <a:latin typeface="+mn-lt"/>
              </a:rPr>
              <a:t>1.2</a:t>
            </a:r>
            <a:r>
              <a:rPr lang="en-US" altLang="zh-CN" dirty="0" smtClean="0">
                <a:latin typeface="+mj-ea"/>
              </a:rPr>
              <a:t> </a:t>
            </a:r>
            <a:r>
              <a:rPr lang="en-US" altLang="zh-CN" dirty="0" smtClean="0">
                <a:latin typeface="+mn-lt"/>
              </a:rPr>
              <a:t>Android</a:t>
            </a:r>
            <a:r>
              <a:rPr lang="zh-CN" altLang="en-US" dirty="0" smtClean="0">
                <a:latin typeface="+mj-ea"/>
              </a:rPr>
              <a:t>起源</a:t>
            </a:r>
          </a:p>
        </p:txBody>
      </p:sp>
      <p:sp>
        <p:nvSpPr>
          <p:cNvPr id="34820" name="Rectangle 3"/>
          <p:cNvSpPr>
            <a:spLocks noGrp="1" noChangeArrowheads="1"/>
          </p:cNvSpPr>
          <p:nvPr>
            <p:ph idx="4294967295"/>
          </p:nvPr>
        </p:nvSpPr>
        <p:spPr>
          <a:xfrm>
            <a:off x="457200" y="990600"/>
            <a:ext cx="8153400" cy="4495800"/>
          </a:xfrm>
        </p:spPr>
        <p:txBody>
          <a:bodyPr/>
          <a:lstStyle/>
          <a:p>
            <a:pPr eaLnBrk="1" hangingPunct="1">
              <a:spcBef>
                <a:spcPts val="0"/>
              </a:spcBef>
            </a:pPr>
            <a:r>
              <a:rPr lang="en-US" altLang="zh-CN" sz="3200" dirty="0" smtClean="0"/>
              <a:t>1.2.2</a:t>
            </a:r>
            <a:r>
              <a:rPr lang="zh-CN" altLang="en-US" sz="3200" dirty="0" smtClean="0"/>
              <a:t> </a:t>
            </a:r>
            <a:r>
              <a:rPr lang="en-US" altLang="zh-CN" sz="3200" dirty="0" smtClean="0"/>
              <a:t>Android</a:t>
            </a:r>
            <a:r>
              <a:rPr lang="zh-CN" altLang="en-US" sz="3200" dirty="0" smtClean="0"/>
              <a:t>发展史</a:t>
            </a:r>
            <a:endParaRPr lang="en-US" altLang="zh-CN" sz="3200" dirty="0" smtClean="0"/>
          </a:p>
          <a:p>
            <a:pPr lvl="1" eaLnBrk="1" hangingPunct="1">
              <a:spcBef>
                <a:spcPts val="0"/>
              </a:spcBef>
              <a:buFont typeface="Wingdings" pitchFamily="2" charset="2"/>
              <a:buNone/>
            </a:pPr>
            <a:endParaRPr lang="en-US" altLang="zh-CN" sz="2800" dirty="0" smtClean="0"/>
          </a:p>
          <a:p>
            <a:pPr lvl="1" eaLnBrk="1" hangingPunct="1">
              <a:spcBef>
                <a:spcPts val="0"/>
              </a:spcBef>
            </a:pPr>
            <a:r>
              <a:rPr lang="en-US" altLang="zh-CN" sz="2800" dirty="0" smtClean="0"/>
              <a:t>2014</a:t>
            </a:r>
            <a:r>
              <a:rPr lang="zh-CN" altLang="en-US" sz="2800" dirty="0" smtClean="0"/>
              <a:t>年</a:t>
            </a:r>
            <a:r>
              <a:rPr lang="en-US" altLang="zh-CN" sz="2800" dirty="0" smtClean="0"/>
              <a:t>11</a:t>
            </a:r>
            <a:r>
              <a:rPr lang="zh-CN" altLang="en-US" sz="2800" dirty="0" smtClean="0"/>
              <a:t>月</a:t>
            </a:r>
            <a:r>
              <a:rPr lang="en-US" altLang="zh-CN" sz="2800" dirty="0" smtClean="0"/>
              <a:t>3</a:t>
            </a:r>
            <a:r>
              <a:rPr lang="zh-CN" altLang="en-US" sz="2800" dirty="0" smtClean="0"/>
              <a:t>日，</a:t>
            </a:r>
            <a:r>
              <a:rPr lang="en-US" altLang="zh-CN" sz="2800" dirty="0" smtClean="0"/>
              <a:t>Android 5.0 </a:t>
            </a:r>
            <a:r>
              <a:rPr lang="zh-CN" altLang="en-US" sz="2800" dirty="0" smtClean="0"/>
              <a:t>版本</a:t>
            </a:r>
            <a:r>
              <a:rPr lang="en-US" altLang="zh-CN" sz="2800" dirty="0" smtClean="0"/>
              <a:t>Lollipop</a:t>
            </a:r>
            <a:r>
              <a:rPr lang="zh-CN" altLang="en-US" sz="2800" dirty="0" smtClean="0"/>
              <a:t>（棒棒糖）正式发布。</a:t>
            </a:r>
            <a:endParaRPr lang="en-US" altLang="zh-CN" sz="2800" dirty="0" smtClean="0"/>
          </a:p>
          <a:p>
            <a:pPr lvl="2" eaLnBrk="1">
              <a:spcBef>
                <a:spcPts val="0"/>
              </a:spcBef>
            </a:pPr>
            <a:r>
              <a:rPr lang="zh-CN" altLang="en-US" sz="2800" dirty="0" smtClean="0"/>
              <a:t>使用一种新的</a:t>
            </a:r>
            <a:r>
              <a:rPr lang="en-US" altLang="zh-CN" sz="2800" dirty="0" smtClean="0"/>
              <a:t>Material Design</a:t>
            </a:r>
            <a:r>
              <a:rPr lang="zh-CN" altLang="en-US" sz="2800" dirty="0" smtClean="0"/>
              <a:t>设计风格；</a:t>
            </a:r>
          </a:p>
          <a:p>
            <a:pPr lvl="2" eaLnBrk="1">
              <a:spcBef>
                <a:spcPts val="0"/>
              </a:spcBef>
            </a:pPr>
            <a:r>
              <a:rPr lang="zh-CN" altLang="en-US" sz="2800" dirty="0" smtClean="0"/>
              <a:t>为开发者带来了</a:t>
            </a:r>
            <a:r>
              <a:rPr lang="en-US" altLang="zh-CN" sz="2800" dirty="0" smtClean="0"/>
              <a:t>5000</a:t>
            </a:r>
            <a:r>
              <a:rPr lang="zh-CN" altLang="en-US" sz="2800" dirty="0" smtClean="0"/>
              <a:t>个新</a:t>
            </a:r>
            <a:r>
              <a:rPr lang="en-US" altLang="zh-CN" sz="2800" dirty="0" smtClean="0"/>
              <a:t>API</a:t>
            </a:r>
            <a:r>
              <a:rPr lang="zh-CN" altLang="en-US" sz="2800" dirty="0" smtClean="0"/>
              <a:t>，从而让设备间更具整体感及互联性 ；</a:t>
            </a:r>
          </a:p>
          <a:p>
            <a:pPr lvl="2" eaLnBrk="1">
              <a:spcBef>
                <a:spcPts val="0"/>
              </a:spcBef>
            </a:pPr>
            <a:r>
              <a:rPr lang="zh-CN" altLang="en-US" sz="2800" dirty="0" smtClean="0"/>
              <a:t>整合碎片化；</a:t>
            </a:r>
          </a:p>
          <a:p>
            <a:pPr lvl="2" eaLnBrk="1">
              <a:spcBef>
                <a:spcPts val="0"/>
              </a:spcBef>
            </a:pPr>
            <a:r>
              <a:rPr lang="zh-CN" altLang="en-US" sz="2800" dirty="0" smtClean="0"/>
              <a:t>支持</a:t>
            </a:r>
            <a:r>
              <a:rPr lang="en-US" altLang="zh-CN" sz="2800" dirty="0" smtClean="0"/>
              <a:t>64</a:t>
            </a:r>
            <a:r>
              <a:rPr lang="zh-CN" altLang="en-US" sz="2800" dirty="0" smtClean="0"/>
              <a:t>位处理器；</a:t>
            </a:r>
          </a:p>
          <a:p>
            <a:pPr lvl="2" eaLnBrk="1">
              <a:spcBef>
                <a:spcPts val="0"/>
              </a:spcBef>
            </a:pPr>
            <a:r>
              <a:rPr lang="zh-CN" altLang="en-US" sz="2800" dirty="0" smtClean="0"/>
              <a:t>使用</a:t>
            </a:r>
            <a:r>
              <a:rPr lang="en-US" altLang="zh-CN" sz="2800" dirty="0" smtClean="0"/>
              <a:t>ART</a:t>
            </a:r>
            <a:r>
              <a:rPr lang="zh-CN" altLang="en-US" sz="2800" dirty="0" smtClean="0"/>
              <a:t>虚拟机。</a:t>
            </a:r>
            <a:endParaRPr lang="en-US" altLang="zh-CN" sz="2800" dirty="0" smtClean="0"/>
          </a:p>
        </p:txBody>
      </p:sp>
      <p:pic>
        <p:nvPicPr>
          <p:cNvPr id="34821" name="Picture 5"/>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620000" y="304800"/>
            <a:ext cx="974725" cy="132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4B0D6A3A-EB18-487D-B3AF-17BD1624E8B4}" type="slidenum">
              <a:rPr lang="en-US" altLang="zh-CN"/>
              <a:pPr>
                <a:defRPr/>
              </a:pPr>
              <a:t>27</a:t>
            </a:fld>
            <a:endParaRPr lang="en-US" altLang="zh-CN"/>
          </a:p>
        </p:txBody>
      </p:sp>
      <p:sp>
        <p:nvSpPr>
          <p:cNvPr id="10242" name="Rectangle 2"/>
          <p:cNvSpPr>
            <a:spLocks noGrp="1" noChangeArrowheads="1"/>
          </p:cNvSpPr>
          <p:nvPr>
            <p:ph type="title" idx="4294967295"/>
          </p:nvPr>
        </p:nvSpPr>
        <p:spPr>
          <a:xfrm>
            <a:off x="381000" y="228600"/>
            <a:ext cx="6172200" cy="838200"/>
          </a:xfrm>
        </p:spPr>
        <p:txBody>
          <a:bodyPr/>
          <a:lstStyle/>
          <a:p>
            <a:pPr eaLnBrk="1" hangingPunct="1">
              <a:defRPr/>
            </a:pPr>
            <a:r>
              <a:rPr lang="en-US" altLang="zh-CN" dirty="0" smtClean="0">
                <a:latin typeface="+mn-lt"/>
              </a:rPr>
              <a:t>1.2</a:t>
            </a:r>
            <a:r>
              <a:rPr lang="en-US" altLang="zh-CN" dirty="0" smtClean="0">
                <a:latin typeface="+mj-ea"/>
              </a:rPr>
              <a:t> </a:t>
            </a:r>
            <a:r>
              <a:rPr lang="en-US" altLang="zh-CN" dirty="0" smtClean="0">
                <a:latin typeface="+mn-lt"/>
              </a:rPr>
              <a:t>Android</a:t>
            </a:r>
            <a:r>
              <a:rPr lang="zh-CN" altLang="en-US" dirty="0" smtClean="0">
                <a:latin typeface="+mj-ea"/>
              </a:rPr>
              <a:t>起源</a:t>
            </a:r>
          </a:p>
        </p:txBody>
      </p:sp>
      <p:sp>
        <p:nvSpPr>
          <p:cNvPr id="35844" name="Rectangle 3"/>
          <p:cNvSpPr>
            <a:spLocks noGrp="1" noChangeArrowheads="1"/>
          </p:cNvSpPr>
          <p:nvPr>
            <p:ph idx="4294967295"/>
          </p:nvPr>
        </p:nvSpPr>
        <p:spPr>
          <a:xfrm>
            <a:off x="457200" y="990600"/>
            <a:ext cx="8153400" cy="4114800"/>
          </a:xfrm>
        </p:spPr>
        <p:txBody>
          <a:bodyPr/>
          <a:lstStyle/>
          <a:p>
            <a:pPr eaLnBrk="1" hangingPunct="1">
              <a:spcBef>
                <a:spcPts val="0"/>
              </a:spcBef>
            </a:pPr>
            <a:r>
              <a:rPr lang="en-US" altLang="zh-CN" sz="3200" dirty="0" smtClean="0"/>
              <a:t>1.2.2</a:t>
            </a:r>
            <a:r>
              <a:rPr lang="zh-CN" altLang="en-US" sz="3200" dirty="0" smtClean="0"/>
              <a:t> </a:t>
            </a:r>
            <a:r>
              <a:rPr lang="en-US" altLang="zh-CN" sz="3200" dirty="0" smtClean="0"/>
              <a:t>Android</a:t>
            </a:r>
            <a:r>
              <a:rPr lang="zh-CN" altLang="en-US" sz="3200" dirty="0" smtClean="0"/>
              <a:t>发展史</a:t>
            </a:r>
          </a:p>
          <a:p>
            <a:pPr eaLnBrk="1" hangingPunct="1">
              <a:spcBef>
                <a:spcPts val="0"/>
              </a:spcBef>
            </a:pPr>
            <a:endParaRPr lang="en-US" altLang="zh-CN" sz="2800" dirty="0" smtClean="0"/>
          </a:p>
          <a:p>
            <a:pPr lvl="1" eaLnBrk="1" hangingPunct="1">
              <a:spcBef>
                <a:spcPts val="0"/>
              </a:spcBef>
            </a:pPr>
            <a:r>
              <a:rPr lang="en-US" altLang="zh-CN" sz="2800" dirty="0" smtClean="0"/>
              <a:t>2015</a:t>
            </a:r>
            <a:r>
              <a:rPr lang="zh-CN" altLang="en-US" sz="2800" dirty="0" smtClean="0"/>
              <a:t>年</a:t>
            </a:r>
            <a:r>
              <a:rPr lang="en-US" altLang="zh-CN" sz="2800" dirty="0" smtClean="0"/>
              <a:t>9</a:t>
            </a:r>
            <a:r>
              <a:rPr lang="zh-CN" altLang="en-US" sz="2800" dirty="0" smtClean="0"/>
              <a:t>月</a:t>
            </a:r>
            <a:r>
              <a:rPr lang="en-US" altLang="zh-CN" sz="2800" dirty="0" smtClean="0"/>
              <a:t>30</a:t>
            </a:r>
            <a:r>
              <a:rPr lang="zh-CN" altLang="en-US" sz="2800" dirty="0" smtClean="0"/>
              <a:t>日，</a:t>
            </a:r>
            <a:r>
              <a:rPr lang="en-US" altLang="zh-CN" sz="2800" dirty="0" smtClean="0"/>
              <a:t>Android 6.0 </a:t>
            </a:r>
            <a:r>
              <a:rPr lang="zh-CN" altLang="en-US" sz="2800" dirty="0" smtClean="0"/>
              <a:t>版本</a:t>
            </a:r>
            <a:r>
              <a:rPr lang="en-US" altLang="zh-CN" sz="2800" dirty="0" smtClean="0"/>
              <a:t>Marshmallow </a:t>
            </a:r>
            <a:r>
              <a:rPr lang="zh-CN" altLang="en-US" sz="2800" dirty="0" smtClean="0"/>
              <a:t>（棉花糖）正式发布。</a:t>
            </a:r>
            <a:endParaRPr lang="en-US" altLang="zh-CN" sz="2800" dirty="0" smtClean="0"/>
          </a:p>
          <a:p>
            <a:pPr lvl="2" eaLnBrk="1">
              <a:spcBef>
                <a:spcPts val="0"/>
              </a:spcBef>
            </a:pPr>
            <a:r>
              <a:rPr lang="zh-CN" altLang="en-US" sz="2800" dirty="0" smtClean="0"/>
              <a:t>锁屏下语音搜索；</a:t>
            </a:r>
          </a:p>
          <a:p>
            <a:pPr lvl="2" eaLnBrk="1">
              <a:spcBef>
                <a:spcPts val="0"/>
              </a:spcBef>
            </a:pPr>
            <a:r>
              <a:rPr lang="zh-CN" altLang="en-US" sz="2800" dirty="0" smtClean="0"/>
              <a:t>更完整的应用权限管理；</a:t>
            </a:r>
          </a:p>
          <a:p>
            <a:pPr lvl="2" eaLnBrk="1">
              <a:spcBef>
                <a:spcPts val="0"/>
              </a:spcBef>
            </a:pPr>
            <a:r>
              <a:rPr lang="zh-CN" altLang="en-US" sz="2800" dirty="0" smtClean="0"/>
              <a:t>指纹识别；</a:t>
            </a:r>
          </a:p>
          <a:p>
            <a:pPr lvl="2" eaLnBrk="1">
              <a:spcBef>
                <a:spcPts val="0"/>
              </a:spcBef>
            </a:pPr>
            <a:r>
              <a:rPr lang="en-US" altLang="zh-CN" sz="2800" dirty="0" smtClean="0"/>
              <a:t>Doze</a:t>
            </a:r>
            <a:r>
              <a:rPr lang="zh-CN" altLang="en-US" sz="2800" dirty="0" smtClean="0"/>
              <a:t>电量管理；</a:t>
            </a:r>
          </a:p>
          <a:p>
            <a:pPr lvl="2" eaLnBrk="1">
              <a:spcBef>
                <a:spcPts val="0"/>
              </a:spcBef>
            </a:pPr>
            <a:r>
              <a:rPr lang="en-US" altLang="zh-CN" sz="2800" dirty="0" smtClean="0"/>
              <a:t>Now on Tap</a:t>
            </a:r>
            <a:r>
              <a:rPr lang="zh-CN" altLang="en-US" sz="2800" dirty="0" smtClean="0"/>
              <a:t>功能。</a:t>
            </a:r>
            <a:endParaRPr lang="en-US" altLang="zh-CN" sz="2800" dirty="0" smtClean="0"/>
          </a:p>
        </p:txBody>
      </p:sp>
      <p:pic>
        <p:nvPicPr>
          <p:cNvPr id="35845" name="Picture 6"/>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772400" y="304800"/>
            <a:ext cx="11938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8437AFB0-6658-48E6-A9C8-CBE0E9CD0E29}" type="slidenum">
              <a:rPr lang="en-US" altLang="zh-CN"/>
              <a:pPr>
                <a:defRPr/>
              </a:pPr>
              <a:t>28</a:t>
            </a:fld>
            <a:endParaRPr lang="en-US" altLang="zh-CN"/>
          </a:p>
        </p:txBody>
      </p:sp>
      <p:sp>
        <p:nvSpPr>
          <p:cNvPr id="10242" name="Rectangle 2"/>
          <p:cNvSpPr>
            <a:spLocks noGrp="1" noChangeArrowheads="1"/>
          </p:cNvSpPr>
          <p:nvPr>
            <p:ph type="title" idx="4294967295"/>
          </p:nvPr>
        </p:nvSpPr>
        <p:spPr>
          <a:xfrm>
            <a:off x="381000" y="228600"/>
            <a:ext cx="6172200" cy="838200"/>
          </a:xfrm>
        </p:spPr>
        <p:txBody>
          <a:bodyPr/>
          <a:lstStyle/>
          <a:p>
            <a:pPr eaLnBrk="1" hangingPunct="1">
              <a:defRPr/>
            </a:pPr>
            <a:r>
              <a:rPr lang="en-US" altLang="zh-CN" dirty="0" smtClean="0">
                <a:latin typeface="+mn-lt"/>
              </a:rPr>
              <a:t>1.2</a:t>
            </a:r>
            <a:r>
              <a:rPr lang="en-US" altLang="zh-CN" dirty="0" smtClean="0">
                <a:latin typeface="+mj-ea"/>
              </a:rPr>
              <a:t> </a:t>
            </a:r>
            <a:r>
              <a:rPr lang="en-US" altLang="zh-CN" dirty="0" smtClean="0">
                <a:latin typeface="+mn-lt"/>
              </a:rPr>
              <a:t>Android</a:t>
            </a:r>
            <a:r>
              <a:rPr lang="zh-CN" altLang="en-US" dirty="0" smtClean="0">
                <a:latin typeface="+mj-ea"/>
              </a:rPr>
              <a:t>起源</a:t>
            </a:r>
          </a:p>
        </p:txBody>
      </p:sp>
      <p:sp>
        <p:nvSpPr>
          <p:cNvPr id="36868" name="Rectangle 3"/>
          <p:cNvSpPr>
            <a:spLocks noGrp="1" noChangeArrowheads="1"/>
          </p:cNvSpPr>
          <p:nvPr>
            <p:ph idx="4294967295"/>
          </p:nvPr>
        </p:nvSpPr>
        <p:spPr>
          <a:xfrm>
            <a:off x="457200" y="990600"/>
            <a:ext cx="8153400" cy="4038600"/>
          </a:xfrm>
        </p:spPr>
        <p:txBody>
          <a:bodyPr/>
          <a:lstStyle/>
          <a:p>
            <a:pPr eaLnBrk="1" hangingPunct="1">
              <a:spcBef>
                <a:spcPts val="0"/>
              </a:spcBef>
            </a:pPr>
            <a:r>
              <a:rPr lang="en-US" altLang="zh-CN" sz="3200" dirty="0" smtClean="0"/>
              <a:t>1.2.2</a:t>
            </a:r>
            <a:r>
              <a:rPr lang="zh-CN" altLang="en-US" sz="3200" dirty="0" smtClean="0"/>
              <a:t> </a:t>
            </a:r>
            <a:r>
              <a:rPr lang="en-US" altLang="zh-CN" sz="3200" dirty="0" smtClean="0"/>
              <a:t>Android</a:t>
            </a:r>
            <a:r>
              <a:rPr lang="zh-CN" altLang="en-US" sz="3200" dirty="0" smtClean="0"/>
              <a:t>发展史</a:t>
            </a:r>
          </a:p>
          <a:p>
            <a:pPr eaLnBrk="1" hangingPunct="1">
              <a:spcBef>
                <a:spcPts val="0"/>
              </a:spcBef>
            </a:pPr>
            <a:endParaRPr lang="en-US" altLang="zh-CN" sz="2800" dirty="0" smtClean="0"/>
          </a:p>
          <a:p>
            <a:pPr lvl="1" eaLnBrk="1" hangingPunct="1">
              <a:spcBef>
                <a:spcPts val="0"/>
              </a:spcBef>
            </a:pPr>
            <a:r>
              <a:rPr lang="en-US" altLang="zh-CN" sz="2800" dirty="0" smtClean="0"/>
              <a:t>2016</a:t>
            </a:r>
            <a:r>
              <a:rPr lang="zh-CN" altLang="en-US" sz="2800" dirty="0" smtClean="0"/>
              <a:t>年</a:t>
            </a:r>
            <a:r>
              <a:rPr lang="en-US" altLang="zh-CN" sz="2800" dirty="0" smtClean="0"/>
              <a:t>8</a:t>
            </a:r>
            <a:r>
              <a:rPr lang="zh-CN" altLang="en-US" sz="2800" dirty="0" smtClean="0"/>
              <a:t>月</a:t>
            </a:r>
            <a:r>
              <a:rPr lang="en-US" altLang="zh-CN" sz="2800" dirty="0" smtClean="0"/>
              <a:t>22</a:t>
            </a:r>
            <a:r>
              <a:rPr lang="zh-CN" altLang="en-US" sz="2800" dirty="0" smtClean="0"/>
              <a:t>日，</a:t>
            </a:r>
            <a:r>
              <a:rPr lang="en-US" altLang="zh-CN" sz="2800" dirty="0" smtClean="0"/>
              <a:t>Android 7.0 </a:t>
            </a:r>
            <a:r>
              <a:rPr lang="zh-CN" altLang="en-US" sz="2800" dirty="0" smtClean="0"/>
              <a:t>版本</a:t>
            </a:r>
            <a:r>
              <a:rPr lang="en-US" altLang="zh-CN" sz="2800" dirty="0" smtClean="0"/>
              <a:t>Nougat</a:t>
            </a:r>
            <a:r>
              <a:rPr lang="zh-CN" altLang="en-US" sz="2800" dirty="0" smtClean="0"/>
              <a:t>（牛轧糖）正式发布。</a:t>
            </a:r>
            <a:endParaRPr lang="en-US" altLang="zh-CN" sz="2800" dirty="0" smtClean="0"/>
          </a:p>
          <a:p>
            <a:pPr lvl="2" eaLnBrk="1">
              <a:spcBef>
                <a:spcPts val="0"/>
              </a:spcBef>
            </a:pPr>
            <a:r>
              <a:rPr lang="zh-CN" altLang="en-US" sz="2800" dirty="0" smtClean="0"/>
              <a:t>分屏多任务；</a:t>
            </a:r>
          </a:p>
          <a:p>
            <a:pPr lvl="2" eaLnBrk="1">
              <a:spcBef>
                <a:spcPts val="0"/>
              </a:spcBef>
            </a:pPr>
            <a:r>
              <a:rPr lang="zh-CN" altLang="en-US" sz="2800" dirty="0" smtClean="0"/>
              <a:t>全新下拉快捷开关页；</a:t>
            </a:r>
          </a:p>
          <a:p>
            <a:pPr lvl="2" eaLnBrk="1">
              <a:spcBef>
                <a:spcPts val="0"/>
              </a:spcBef>
            </a:pPr>
            <a:r>
              <a:rPr lang="zh-CN" altLang="en-US" sz="2800" dirty="0" smtClean="0"/>
              <a:t>系统级电话黑名单功能；</a:t>
            </a:r>
          </a:p>
          <a:p>
            <a:pPr lvl="2" eaLnBrk="1">
              <a:spcBef>
                <a:spcPts val="0"/>
              </a:spcBef>
            </a:pPr>
            <a:r>
              <a:rPr lang="zh-CN" altLang="en-US" sz="2800" dirty="0" smtClean="0"/>
              <a:t>改进的</a:t>
            </a:r>
            <a:r>
              <a:rPr lang="en-US" altLang="zh-CN" sz="2800" dirty="0" smtClean="0"/>
              <a:t>Doze</a:t>
            </a:r>
            <a:r>
              <a:rPr lang="zh-CN" altLang="en-US" sz="2800" dirty="0" smtClean="0"/>
              <a:t>休眠机制；</a:t>
            </a:r>
          </a:p>
          <a:p>
            <a:pPr lvl="2" eaLnBrk="1">
              <a:spcBef>
                <a:spcPts val="0"/>
              </a:spcBef>
            </a:pPr>
            <a:r>
              <a:rPr lang="zh-CN" altLang="en-US" sz="2800" dirty="0" smtClean="0"/>
              <a:t>流量保护模式。</a:t>
            </a:r>
            <a:endParaRPr lang="en-US" altLang="zh-CN" sz="2800" dirty="0" smtClean="0"/>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086600" y="304800"/>
            <a:ext cx="1676400" cy="15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8437AFB0-6658-48E6-A9C8-CBE0E9CD0E29}" type="slidenum">
              <a:rPr lang="en-US" altLang="zh-CN">
                <a:solidFill>
                  <a:srgbClr val="000000"/>
                </a:solidFill>
              </a:rPr>
              <a:pPr>
                <a:defRPr/>
              </a:pPr>
              <a:t>29</a:t>
            </a:fld>
            <a:endParaRPr lang="en-US" altLang="zh-CN">
              <a:solidFill>
                <a:srgbClr val="000000"/>
              </a:solidFill>
            </a:endParaRPr>
          </a:p>
        </p:txBody>
      </p:sp>
      <p:sp>
        <p:nvSpPr>
          <p:cNvPr id="10242" name="Rectangle 2"/>
          <p:cNvSpPr>
            <a:spLocks noGrp="1" noChangeArrowheads="1"/>
          </p:cNvSpPr>
          <p:nvPr>
            <p:ph type="title" idx="4294967295"/>
          </p:nvPr>
        </p:nvSpPr>
        <p:spPr>
          <a:xfrm>
            <a:off x="381000" y="228600"/>
            <a:ext cx="6172200" cy="838200"/>
          </a:xfrm>
        </p:spPr>
        <p:txBody>
          <a:bodyPr/>
          <a:lstStyle/>
          <a:p>
            <a:pPr eaLnBrk="1" hangingPunct="1">
              <a:defRPr/>
            </a:pPr>
            <a:r>
              <a:rPr lang="en-US" altLang="zh-CN" dirty="0" smtClean="0">
                <a:latin typeface="+mn-lt"/>
              </a:rPr>
              <a:t>1.2</a:t>
            </a:r>
            <a:r>
              <a:rPr lang="en-US" altLang="zh-CN" dirty="0" smtClean="0">
                <a:latin typeface="+mj-ea"/>
              </a:rPr>
              <a:t> </a:t>
            </a:r>
            <a:r>
              <a:rPr lang="en-US" altLang="zh-CN" dirty="0" smtClean="0">
                <a:latin typeface="+mn-lt"/>
              </a:rPr>
              <a:t>Android</a:t>
            </a:r>
            <a:r>
              <a:rPr lang="zh-CN" altLang="en-US" dirty="0" smtClean="0">
                <a:latin typeface="+mj-ea"/>
              </a:rPr>
              <a:t>起源</a:t>
            </a:r>
          </a:p>
        </p:txBody>
      </p:sp>
      <p:sp>
        <p:nvSpPr>
          <p:cNvPr id="36868" name="Rectangle 3"/>
          <p:cNvSpPr>
            <a:spLocks noGrp="1" noChangeArrowheads="1"/>
          </p:cNvSpPr>
          <p:nvPr>
            <p:ph idx="4294967295"/>
          </p:nvPr>
        </p:nvSpPr>
        <p:spPr>
          <a:xfrm>
            <a:off x="457200" y="990600"/>
            <a:ext cx="8153400" cy="4953000"/>
          </a:xfrm>
        </p:spPr>
        <p:txBody>
          <a:bodyPr/>
          <a:lstStyle/>
          <a:p>
            <a:pPr eaLnBrk="1" hangingPunct="1">
              <a:spcBef>
                <a:spcPts val="0"/>
              </a:spcBef>
            </a:pPr>
            <a:r>
              <a:rPr lang="en-US" altLang="zh-CN" sz="3200" dirty="0" smtClean="0"/>
              <a:t>1.2.2</a:t>
            </a:r>
            <a:r>
              <a:rPr lang="zh-CN" altLang="en-US" sz="3200" dirty="0" smtClean="0"/>
              <a:t> </a:t>
            </a:r>
            <a:r>
              <a:rPr lang="en-US" altLang="zh-CN" sz="3200" dirty="0" smtClean="0"/>
              <a:t>Android</a:t>
            </a:r>
            <a:r>
              <a:rPr lang="zh-CN" altLang="en-US" sz="3200" dirty="0" smtClean="0"/>
              <a:t>发展史</a:t>
            </a:r>
          </a:p>
          <a:p>
            <a:pPr eaLnBrk="1" hangingPunct="1">
              <a:spcBef>
                <a:spcPts val="0"/>
              </a:spcBef>
            </a:pPr>
            <a:endParaRPr lang="en-US" altLang="zh-CN" sz="2800" dirty="0" smtClean="0"/>
          </a:p>
          <a:p>
            <a:pPr lvl="1" eaLnBrk="1" hangingPunct="1">
              <a:spcBef>
                <a:spcPts val="0"/>
              </a:spcBef>
            </a:pPr>
            <a:r>
              <a:rPr lang="en-US" altLang="zh-CN" sz="2800" dirty="0" smtClean="0"/>
              <a:t>2017</a:t>
            </a:r>
            <a:r>
              <a:rPr lang="zh-CN" altLang="en-US" sz="2800" dirty="0" smtClean="0"/>
              <a:t>年</a:t>
            </a:r>
            <a:r>
              <a:rPr lang="en-US" altLang="zh-CN" sz="2800" dirty="0" smtClean="0"/>
              <a:t>8</a:t>
            </a:r>
            <a:r>
              <a:rPr lang="zh-CN" altLang="en-US" sz="2800" dirty="0" smtClean="0"/>
              <a:t>月</a:t>
            </a:r>
            <a:r>
              <a:rPr lang="en-US" altLang="zh-CN" sz="2800" dirty="0" smtClean="0"/>
              <a:t>22</a:t>
            </a:r>
            <a:r>
              <a:rPr lang="zh-CN" altLang="en-US" sz="2800" dirty="0" smtClean="0"/>
              <a:t>日，</a:t>
            </a:r>
            <a:r>
              <a:rPr lang="en-US" altLang="zh-CN" sz="2800" dirty="0" smtClean="0"/>
              <a:t>Android 8.0 </a:t>
            </a:r>
            <a:r>
              <a:rPr lang="zh-CN" altLang="en-US" sz="2800" dirty="0" smtClean="0"/>
              <a:t>版本</a:t>
            </a:r>
            <a:r>
              <a:rPr lang="en-US" altLang="zh-CN" sz="2800" dirty="0"/>
              <a:t>Oreo</a:t>
            </a:r>
            <a:r>
              <a:rPr lang="zh-CN" altLang="en-US" sz="2800" dirty="0"/>
              <a:t>（奥利奥）正式</a:t>
            </a:r>
            <a:r>
              <a:rPr lang="zh-CN" altLang="en-US" sz="2800" dirty="0" smtClean="0"/>
              <a:t>发布。</a:t>
            </a:r>
            <a:endParaRPr lang="en-US" altLang="zh-CN" sz="2800" dirty="0" smtClean="0"/>
          </a:p>
          <a:p>
            <a:pPr lvl="2" eaLnBrk="1">
              <a:spcBef>
                <a:spcPts val="0"/>
              </a:spcBef>
            </a:pPr>
            <a:r>
              <a:rPr lang="zh-CN" altLang="en-US" sz="2800" dirty="0"/>
              <a:t>设置的界面有了大幅变化，主菜单的覆盖性变得更广；</a:t>
            </a:r>
            <a:endParaRPr lang="zh-CN" altLang="en-US" sz="2800" dirty="0" smtClean="0"/>
          </a:p>
          <a:p>
            <a:pPr lvl="2" eaLnBrk="1">
              <a:spcBef>
                <a:spcPts val="0"/>
              </a:spcBef>
            </a:pPr>
            <a:r>
              <a:rPr lang="zh-CN" altLang="en-US" sz="2800" dirty="0"/>
              <a:t>新的系统中开发者可以使用不同的应用图标，比如圆角矩形或者圆形图标；</a:t>
            </a:r>
            <a:endParaRPr lang="zh-CN" altLang="en-US" sz="2800" dirty="0" smtClean="0"/>
          </a:p>
          <a:p>
            <a:pPr lvl="2" eaLnBrk="1">
              <a:spcBef>
                <a:spcPts val="0"/>
              </a:spcBef>
            </a:pPr>
            <a:r>
              <a:rPr lang="zh-CN" altLang="en-US" sz="2800" dirty="0"/>
              <a:t>进一步优化</a:t>
            </a:r>
            <a:r>
              <a:rPr lang="zh-CN" altLang="en-US" sz="2800" dirty="0" smtClean="0"/>
              <a:t>后台程序</a:t>
            </a:r>
            <a:r>
              <a:rPr lang="zh-CN" altLang="en-US" sz="2800" dirty="0"/>
              <a:t>，减少应用在没完全退出后占用系统的资源，并且减少电量的</a:t>
            </a:r>
            <a:r>
              <a:rPr lang="zh-CN" altLang="en-US" sz="2800" dirty="0" smtClean="0"/>
              <a:t>消耗。</a:t>
            </a:r>
            <a:endParaRPr lang="en-US" altLang="zh-CN" sz="2800" dirty="0" smtClean="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304800"/>
            <a:ext cx="1020064" cy="15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4026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6"/>
          <p:cNvSpPr>
            <a:spLocks noGrp="1" noChangeArrowheads="1"/>
          </p:cNvSpPr>
          <p:nvPr>
            <p:ph type="sldNum" sz="quarter" idx="12"/>
          </p:nvPr>
        </p:nvSpPr>
        <p:spPr/>
        <p:txBody>
          <a:bodyPr/>
          <a:lstStyle/>
          <a:p>
            <a:pPr>
              <a:defRPr/>
            </a:pPr>
            <a:fld id="{AEE4D0E3-C4CA-4ADA-A72B-6350568FD8D2}" type="slidenum">
              <a:rPr lang="en-US" altLang="zh-CN"/>
              <a:pPr>
                <a:defRPr/>
              </a:pPr>
              <a:t>3</a:t>
            </a:fld>
            <a:endParaRPr lang="en-US" altLang="zh-CN"/>
          </a:p>
        </p:txBody>
      </p:sp>
      <p:sp>
        <p:nvSpPr>
          <p:cNvPr id="5122" name="Rectangle 2"/>
          <p:cNvSpPr>
            <a:spLocks noGrp="1" noChangeArrowheads="1"/>
          </p:cNvSpPr>
          <p:nvPr>
            <p:ph type="title"/>
          </p:nvPr>
        </p:nvSpPr>
        <p:spPr>
          <a:xfrm>
            <a:off x="381000" y="228600"/>
            <a:ext cx="7848600" cy="762000"/>
          </a:xfrm>
        </p:spPr>
        <p:txBody>
          <a:bodyPr/>
          <a:lstStyle/>
          <a:p>
            <a:pPr eaLnBrk="1" hangingPunct="1">
              <a:defRPr/>
            </a:pPr>
            <a:r>
              <a:rPr lang="en-US" altLang="zh-CN" dirty="0" smtClean="0">
                <a:latin typeface="+mn-lt"/>
              </a:rPr>
              <a:t>1.1</a:t>
            </a:r>
            <a:r>
              <a:rPr lang="zh-CN" altLang="en-US" dirty="0" smtClean="0">
                <a:latin typeface="+mj-ea"/>
              </a:rPr>
              <a:t> 手机操作系统 </a:t>
            </a:r>
          </a:p>
        </p:txBody>
      </p:sp>
      <p:sp>
        <p:nvSpPr>
          <p:cNvPr id="5124" name="Rectangle 3"/>
          <p:cNvSpPr>
            <a:spLocks noGrp="1" noChangeArrowheads="1"/>
          </p:cNvSpPr>
          <p:nvPr>
            <p:ph type="body" idx="1"/>
          </p:nvPr>
        </p:nvSpPr>
        <p:spPr>
          <a:xfrm>
            <a:off x="457200" y="990600"/>
            <a:ext cx="8305800" cy="533400"/>
          </a:xfrm>
        </p:spPr>
        <p:txBody>
          <a:bodyPr/>
          <a:lstStyle/>
          <a:p>
            <a:pPr eaLnBrk="1" hangingPunct="1"/>
            <a:r>
              <a:rPr lang="zh-CN" altLang="en-US" sz="2800" dirty="0" smtClean="0"/>
              <a:t>手机上的操作系统主要包括以下几种</a:t>
            </a:r>
            <a:r>
              <a:rPr lang="en-US" altLang="zh-CN" sz="2800" dirty="0" smtClean="0"/>
              <a:t>:</a:t>
            </a:r>
            <a:endParaRPr lang="en-US" altLang="zh-CN" sz="3600" dirty="0" smtClean="0"/>
          </a:p>
        </p:txBody>
      </p:sp>
      <p:graphicFrame>
        <p:nvGraphicFramePr>
          <p:cNvPr id="12878" name="Group 590"/>
          <p:cNvGraphicFramePr>
            <a:graphicFrameLocks noGrp="1"/>
          </p:cNvGraphicFramePr>
          <p:nvPr>
            <p:extLst>
              <p:ext uri="{D42A27DB-BD31-4B8C-83A1-F6EECF244321}">
                <p14:modId xmlns:p14="http://schemas.microsoft.com/office/powerpoint/2010/main" val="4070620595"/>
              </p:ext>
            </p:extLst>
          </p:nvPr>
        </p:nvGraphicFramePr>
        <p:xfrm>
          <a:off x="484188" y="1752600"/>
          <a:ext cx="8094662" cy="3657600"/>
        </p:xfrm>
        <a:graphic>
          <a:graphicData uri="http://schemas.openxmlformats.org/drawingml/2006/table">
            <a:tbl>
              <a:tblPr/>
              <a:tblGrid>
                <a:gridCol w="2836862"/>
                <a:gridCol w="1060450"/>
                <a:gridCol w="1049338"/>
                <a:gridCol w="1049337"/>
                <a:gridCol w="1049338"/>
                <a:gridCol w="1049337"/>
              </a:tblGrid>
              <a:tr h="457200">
                <a:tc>
                  <a:txBody>
                    <a:bodyPr/>
                    <a:lstStyle/>
                    <a:p>
                      <a:pPr marL="344488" marR="0" lvl="1" indent="0" algn="l" defTabSz="914400" rtl="0" eaLnBrk="0" fontAlgn="base" latinLnBrk="0" hangingPunct="0">
                        <a:lnSpc>
                          <a:spcPct val="100000"/>
                        </a:lnSpc>
                        <a:spcBef>
                          <a:spcPct val="20000"/>
                        </a:spcBef>
                        <a:spcAft>
                          <a:spcPct val="0"/>
                        </a:spcAft>
                        <a:buClr>
                          <a:schemeClr val="accent2"/>
                        </a:buClr>
                        <a:buSzPct val="60000"/>
                        <a:buFont typeface="Wingdings" pitchFamily="2" charset="2"/>
                        <a:buChar char="q"/>
                        <a:tabLst/>
                      </a:pPr>
                      <a:endParaRPr kumimoji="0" lang="zh-CN" altLang="en-US" sz="2400" b="0" i="0" u="none" strike="noStrike" cap="none" normalizeH="0" baseline="0" dirty="0" smtClean="0">
                        <a:ln>
                          <a:noFill/>
                        </a:ln>
                        <a:solidFill>
                          <a:schemeClr val="tx1"/>
                        </a:solidFill>
                        <a:effectLst/>
                        <a:latin typeface="Arial" charset="0"/>
                        <a:ea typeface="楷体_GB2312" pitchFamily="49" charset="-122"/>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楷体_GB2312" pitchFamily="49" charset="-122"/>
                        </a:rPr>
                        <a:t>2013</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楷体_GB2312" pitchFamily="49" charset="-122"/>
                        </a:rPr>
                        <a:t>2014</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楷体_GB2312" pitchFamily="49" charset="-122"/>
                        </a:rPr>
                        <a:t>2015</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楷体_GB2312" pitchFamily="49" charset="-122"/>
                        </a:rPr>
                        <a:t>2016</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楷体_GB2312" pitchFamily="49" charset="-122"/>
                        </a:rPr>
                        <a:t>2017</a:t>
                      </a:r>
                    </a:p>
                  </a:txBody>
                  <a:tcPr horzOverflow="overflow">
                    <a:lnL>
                      <a:noFill/>
                    </a:lnL>
                    <a:lnR cap="flat">
                      <a:noFill/>
                    </a:lnR>
                    <a:lnT cap="flat">
                      <a:noFill/>
                    </a:lnT>
                    <a:lnB>
                      <a:noFill/>
                    </a:lnB>
                    <a:lnTlToBr>
                      <a:noFill/>
                    </a:lnTlToBr>
                    <a:lnBlToTr>
                      <a:noFill/>
                    </a:lnBlToTr>
                    <a:noFill/>
                  </a:tcPr>
                </a:tc>
              </a:tr>
              <a:tr h="214313">
                <a:tc>
                  <a:txBody>
                    <a:bodyPr/>
                    <a:lstStyle/>
                    <a:p>
                      <a:pPr marL="447675" marR="0" lvl="1" indent="-268288" algn="l" defTabSz="914400" rtl="0" eaLnBrk="0" fontAlgn="base" latinLnBrk="0" hangingPunct="0">
                        <a:lnSpc>
                          <a:spcPct val="100000"/>
                        </a:lnSpc>
                        <a:spcBef>
                          <a:spcPct val="20000"/>
                        </a:spcBef>
                        <a:spcAft>
                          <a:spcPct val="0"/>
                        </a:spcAft>
                        <a:buClr>
                          <a:schemeClr val="accent2"/>
                        </a:buClr>
                        <a:buSzPct val="60000"/>
                        <a:buFont typeface="Wingdings" pitchFamily="2" charset="2"/>
                        <a:buChar char="q"/>
                        <a:tabLst/>
                      </a:pPr>
                      <a:r>
                        <a:rPr kumimoji="0" lang="en-US" altLang="zh-CN" sz="2400" b="0" i="0" u="none" strike="noStrike" cap="none" normalizeH="0" baseline="0" smtClean="0">
                          <a:ln>
                            <a:noFill/>
                          </a:ln>
                          <a:solidFill>
                            <a:schemeClr val="tx1"/>
                          </a:solidFill>
                          <a:effectLst/>
                          <a:latin typeface="Arial" charset="0"/>
                          <a:ea typeface="楷体_GB2312" pitchFamily="49" charset="-122"/>
                        </a:rPr>
                        <a:t>Android</a:t>
                      </a:r>
                      <a:endParaRPr kumimoji="0" lang="zh-CN" altLang="en-US" sz="2400" b="0" i="0" u="none" strike="noStrike" cap="none" normalizeH="0" baseline="0" smtClean="0">
                        <a:ln>
                          <a:noFill/>
                        </a:ln>
                        <a:solidFill>
                          <a:schemeClr val="tx1"/>
                        </a:solidFill>
                        <a:effectLst/>
                        <a:latin typeface="Arial" charset="0"/>
                        <a:ea typeface="楷体_GB2312" pitchFamily="49"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楷体_GB2312" pitchFamily="49" charset="-122"/>
                        </a:rPr>
                        <a:t>79.3%</a:t>
                      </a:r>
                      <a:endParaRPr kumimoji="0" lang="zh-CN" altLang="en-US" sz="2400" b="0" i="0" u="none" strike="noStrike" cap="none" normalizeH="0" baseline="0" dirty="0" smtClean="0">
                        <a:ln>
                          <a:noFill/>
                        </a:ln>
                        <a:solidFill>
                          <a:schemeClr val="tx1"/>
                        </a:solidFill>
                        <a:effectLst/>
                        <a:latin typeface="Arial"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楷体_GB2312" pitchFamily="49" charset="-122"/>
                        </a:rPr>
                        <a:t>83.8%</a:t>
                      </a:r>
                      <a:endParaRPr kumimoji="0" lang="zh-CN" altLang="en-US" sz="2400" b="0" i="0" u="none" strike="noStrike" cap="none" normalizeH="0" baseline="0" dirty="0" smtClean="0">
                        <a:ln>
                          <a:noFill/>
                        </a:ln>
                        <a:solidFill>
                          <a:schemeClr val="tx1"/>
                        </a:solidFill>
                        <a:effectLst/>
                        <a:latin typeface="Arial"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楷体_GB2312" pitchFamily="49" charset="-122"/>
                        </a:rPr>
                        <a:t>82.2%</a:t>
                      </a:r>
                      <a:endParaRPr kumimoji="0" lang="zh-CN" altLang="en-US" sz="2400" b="0" i="0" u="none" strike="noStrike" cap="none" normalizeH="0" baseline="0" dirty="0" smtClean="0">
                        <a:ln>
                          <a:noFill/>
                        </a:ln>
                        <a:solidFill>
                          <a:schemeClr val="tx1"/>
                        </a:solidFill>
                        <a:effectLst/>
                        <a:latin typeface="Arial"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楷体_GB2312" pitchFamily="49" charset="-122"/>
                        </a:rPr>
                        <a:t>84.8%</a:t>
                      </a:r>
                      <a:endParaRPr kumimoji="0" lang="zh-CN" altLang="en-US" sz="2400" b="0" i="0" u="none" strike="noStrike" cap="none" normalizeH="0" baseline="0" dirty="0" smtClean="0">
                        <a:ln>
                          <a:noFill/>
                        </a:ln>
                        <a:solidFill>
                          <a:schemeClr val="tx1"/>
                        </a:solidFill>
                        <a:effectLst/>
                        <a:latin typeface="Arial"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楷体_GB2312" pitchFamily="49" charset="-122"/>
                        </a:rPr>
                        <a:t>85.9%</a:t>
                      </a:r>
                      <a:endParaRPr kumimoji="0" lang="zh-CN" altLang="en-US" sz="2400" b="0" i="0" u="none" strike="noStrike" cap="none" normalizeH="0" baseline="0" dirty="0" smtClean="0">
                        <a:ln>
                          <a:noFill/>
                        </a:ln>
                        <a:solidFill>
                          <a:schemeClr val="tx1"/>
                        </a:solidFill>
                        <a:effectLst/>
                        <a:latin typeface="Arial" charset="0"/>
                        <a:ea typeface="楷体_GB2312" pitchFamily="49" charset="-122"/>
                      </a:endParaRPr>
                    </a:p>
                  </a:txBody>
                  <a:tcPr horzOverflow="overflow">
                    <a:lnL>
                      <a:noFill/>
                    </a:lnL>
                    <a:lnR cap="flat">
                      <a:noFill/>
                    </a:lnR>
                    <a:lnT>
                      <a:noFill/>
                    </a:lnT>
                    <a:lnB>
                      <a:noFill/>
                    </a:lnB>
                    <a:lnTlToBr>
                      <a:noFill/>
                    </a:lnTlToBr>
                    <a:lnBlToTr>
                      <a:noFill/>
                    </a:lnBlToTr>
                    <a:noFill/>
                  </a:tcPr>
                </a:tc>
              </a:tr>
              <a:tr h="180975">
                <a:tc>
                  <a:txBody>
                    <a:bodyPr/>
                    <a:lstStyle/>
                    <a:p>
                      <a:pPr marL="447675" marR="0" lvl="1" indent="-268288" algn="l" defTabSz="914400" rtl="0" eaLnBrk="1" fontAlgn="base" latinLnBrk="0" hangingPunct="1">
                        <a:lnSpc>
                          <a:spcPct val="100000"/>
                        </a:lnSpc>
                        <a:spcBef>
                          <a:spcPct val="20000"/>
                        </a:spcBef>
                        <a:spcAft>
                          <a:spcPct val="0"/>
                        </a:spcAft>
                        <a:buClr>
                          <a:schemeClr val="accent2"/>
                        </a:buClr>
                        <a:buSzPct val="60000"/>
                        <a:buFont typeface="Wingdings" pitchFamily="2" charset="2"/>
                        <a:buChar char="q"/>
                        <a:tabLst/>
                      </a:pPr>
                      <a:r>
                        <a:rPr kumimoji="0" lang="en-US" altLang="zh-CN" sz="2400" b="0" i="0" u="none" strike="noStrike" cap="none" normalizeH="0" baseline="0" smtClean="0">
                          <a:ln>
                            <a:noFill/>
                          </a:ln>
                          <a:solidFill>
                            <a:schemeClr val="tx1"/>
                          </a:solidFill>
                          <a:effectLst/>
                          <a:latin typeface="Arial" charset="0"/>
                          <a:ea typeface="楷体_GB2312" pitchFamily="49" charset="-122"/>
                        </a:rPr>
                        <a:t>iOS</a:t>
                      </a:r>
                      <a:endParaRPr kumimoji="0" lang="zh-CN" altLang="en-US" sz="2400" b="0" i="0" u="none" strike="noStrike" cap="none" normalizeH="0" baseline="0" smtClean="0">
                        <a:ln>
                          <a:noFill/>
                        </a:ln>
                        <a:solidFill>
                          <a:schemeClr val="tx1"/>
                        </a:solidFill>
                        <a:effectLst/>
                        <a:latin typeface="Arial" charset="0"/>
                        <a:ea typeface="楷体_GB2312" pitchFamily="49"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楷体_GB2312" pitchFamily="49" charset="-122"/>
                        </a:rPr>
                        <a:t>13.2%</a:t>
                      </a:r>
                      <a:endParaRPr kumimoji="0" lang="zh-CN" altLang="en-US" sz="2400" b="0" i="0" u="none" strike="noStrike" cap="none" normalizeH="0" baseline="0" dirty="0" smtClean="0">
                        <a:ln>
                          <a:noFill/>
                        </a:ln>
                        <a:solidFill>
                          <a:schemeClr val="tx1"/>
                        </a:solidFill>
                        <a:effectLst/>
                        <a:latin typeface="Arial"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楷体_GB2312" pitchFamily="49" charset="-122"/>
                        </a:rPr>
                        <a:t>12.2%</a:t>
                      </a:r>
                      <a:endParaRPr kumimoji="0" lang="zh-CN" altLang="en-US" sz="2400" b="0" i="0" u="none" strike="noStrike" cap="none" normalizeH="0" baseline="0" dirty="0" smtClean="0">
                        <a:ln>
                          <a:noFill/>
                        </a:ln>
                        <a:solidFill>
                          <a:schemeClr val="tx1"/>
                        </a:solidFill>
                        <a:effectLst/>
                        <a:latin typeface="Arial"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楷体_GB2312" pitchFamily="49" charset="-122"/>
                        </a:rPr>
                        <a:t>14.6%</a:t>
                      </a:r>
                      <a:endParaRPr kumimoji="0" lang="zh-CN" altLang="en-US" sz="2400" b="0" i="0" u="none" strike="noStrike" cap="none" normalizeH="0" baseline="0" dirty="0" smtClean="0">
                        <a:ln>
                          <a:noFill/>
                        </a:ln>
                        <a:solidFill>
                          <a:schemeClr val="tx1"/>
                        </a:solidFill>
                        <a:effectLst/>
                        <a:latin typeface="Arial"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楷体_GB2312" pitchFamily="49" charset="-122"/>
                        </a:rPr>
                        <a:t>14.4%</a:t>
                      </a:r>
                      <a:endParaRPr kumimoji="0" lang="zh-CN" altLang="en-US" sz="2400" b="0" i="0" u="none" strike="noStrike" cap="none" normalizeH="0" baseline="0" dirty="0" smtClean="0">
                        <a:ln>
                          <a:noFill/>
                        </a:ln>
                        <a:solidFill>
                          <a:schemeClr val="tx1"/>
                        </a:solidFill>
                        <a:effectLst/>
                        <a:latin typeface="Arial"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楷体_GB2312" pitchFamily="49" charset="-122"/>
                        </a:rPr>
                        <a:t>14.0%</a:t>
                      </a:r>
                      <a:endParaRPr kumimoji="0" lang="zh-CN" altLang="en-US" sz="2400" b="0" i="0" u="none" strike="noStrike" cap="none" normalizeH="0" baseline="0" dirty="0" smtClean="0">
                        <a:ln>
                          <a:noFill/>
                        </a:ln>
                        <a:solidFill>
                          <a:schemeClr val="tx1"/>
                        </a:solidFill>
                        <a:effectLst/>
                        <a:latin typeface="Arial" charset="0"/>
                        <a:ea typeface="楷体_GB2312" pitchFamily="49" charset="-122"/>
                      </a:endParaRPr>
                    </a:p>
                  </a:txBody>
                  <a:tcPr horzOverflow="overflow">
                    <a:lnL>
                      <a:noFill/>
                    </a:lnL>
                    <a:lnR cap="flat">
                      <a:noFill/>
                    </a:lnR>
                    <a:lnT>
                      <a:noFill/>
                    </a:lnT>
                    <a:lnB>
                      <a:noFill/>
                    </a:lnB>
                    <a:lnTlToBr>
                      <a:noFill/>
                    </a:lnTlToBr>
                    <a:lnBlToTr>
                      <a:noFill/>
                    </a:lnBlToTr>
                    <a:noFill/>
                  </a:tcPr>
                </a:tc>
              </a:tr>
              <a:tr h="180975">
                <a:tc>
                  <a:txBody>
                    <a:bodyPr/>
                    <a:lstStyle/>
                    <a:p>
                      <a:pPr marL="447675" marR="0" lvl="1" indent="-268288" algn="l" defTabSz="914400" rtl="0" eaLnBrk="1" fontAlgn="base" latinLnBrk="0" hangingPunct="1">
                        <a:lnSpc>
                          <a:spcPct val="100000"/>
                        </a:lnSpc>
                        <a:spcBef>
                          <a:spcPct val="20000"/>
                        </a:spcBef>
                        <a:spcAft>
                          <a:spcPct val="0"/>
                        </a:spcAft>
                        <a:buClr>
                          <a:schemeClr val="accent2"/>
                        </a:buClr>
                        <a:buSzPct val="60000"/>
                        <a:buFont typeface="Wingdings" pitchFamily="2" charset="2"/>
                        <a:buChar char="q"/>
                        <a:tabLst/>
                      </a:pPr>
                      <a:r>
                        <a:rPr kumimoji="0" lang="en-US" altLang="zh-CN" sz="2400" b="0" i="0" u="none" strike="noStrike" cap="none" normalizeH="0" baseline="0" smtClean="0">
                          <a:ln>
                            <a:noFill/>
                          </a:ln>
                          <a:solidFill>
                            <a:schemeClr val="tx1"/>
                          </a:solidFill>
                          <a:effectLst/>
                          <a:latin typeface="Arial" charset="0"/>
                          <a:ea typeface="楷体_GB2312" pitchFamily="49" charset="-122"/>
                        </a:rPr>
                        <a:t>Windows Phone</a:t>
                      </a:r>
                      <a:endParaRPr kumimoji="0" lang="zh-CN" altLang="en-US" sz="2400" b="0" i="0" u="none" strike="noStrike" cap="none" normalizeH="0" baseline="0" smtClean="0">
                        <a:ln>
                          <a:noFill/>
                        </a:ln>
                        <a:solidFill>
                          <a:schemeClr val="tx1"/>
                        </a:solidFill>
                        <a:effectLst/>
                        <a:latin typeface="Arial" charset="0"/>
                        <a:ea typeface="楷体_GB2312" pitchFamily="49"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楷体_GB2312" pitchFamily="49" charset="-122"/>
                        </a:rPr>
                        <a:t>3.7%</a:t>
                      </a:r>
                      <a:endParaRPr kumimoji="0" lang="zh-CN" altLang="en-US" sz="2400" b="0" i="0" u="none" strike="noStrike" cap="none" normalizeH="0" baseline="0" smtClean="0">
                        <a:ln>
                          <a:noFill/>
                        </a:ln>
                        <a:solidFill>
                          <a:schemeClr val="tx1"/>
                        </a:solidFill>
                        <a:effectLst/>
                        <a:latin typeface="Arial"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楷体_GB2312" pitchFamily="49" charset="-122"/>
                        </a:rPr>
                        <a:t>2.8%</a:t>
                      </a:r>
                      <a:endParaRPr kumimoji="0" lang="zh-CN" altLang="en-US" sz="2400" b="0" i="0" u="none" strike="noStrike" cap="none" normalizeH="0" baseline="0" dirty="0" smtClean="0">
                        <a:ln>
                          <a:noFill/>
                        </a:ln>
                        <a:solidFill>
                          <a:schemeClr val="tx1"/>
                        </a:solidFill>
                        <a:effectLst/>
                        <a:latin typeface="Arial"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楷体_GB2312" pitchFamily="49" charset="-122"/>
                        </a:rPr>
                        <a:t>2.5%</a:t>
                      </a:r>
                      <a:endParaRPr kumimoji="0" lang="zh-CN" altLang="en-US" sz="2400" b="0" i="0" u="none" strike="noStrike" cap="none" normalizeH="0" baseline="0" dirty="0" smtClean="0">
                        <a:ln>
                          <a:noFill/>
                        </a:ln>
                        <a:solidFill>
                          <a:schemeClr val="tx1"/>
                        </a:solidFill>
                        <a:effectLst/>
                        <a:latin typeface="Arial"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楷体_GB2312" pitchFamily="49" charset="-122"/>
                        </a:rPr>
                        <a:t>0.6%</a:t>
                      </a:r>
                      <a:endParaRPr kumimoji="0" lang="zh-CN" altLang="en-US" sz="2400" b="0" i="0" u="none" strike="noStrike" cap="none" normalizeH="0" baseline="0" dirty="0" smtClean="0">
                        <a:ln>
                          <a:noFill/>
                        </a:ln>
                        <a:solidFill>
                          <a:schemeClr val="tx1"/>
                        </a:solidFill>
                        <a:effectLst/>
                        <a:latin typeface="Arial"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endParaRPr kumimoji="0" lang="zh-CN" altLang="en-US" sz="2400" b="0" i="0" u="none" strike="noStrike" cap="none" normalizeH="0" baseline="0" dirty="0" smtClean="0">
                        <a:ln>
                          <a:noFill/>
                        </a:ln>
                        <a:solidFill>
                          <a:schemeClr val="tx1"/>
                        </a:solidFill>
                        <a:effectLst/>
                        <a:latin typeface="Arial" charset="0"/>
                        <a:ea typeface="楷体_GB2312" pitchFamily="49" charset="-122"/>
                      </a:endParaRPr>
                    </a:p>
                  </a:txBody>
                  <a:tcPr horzOverflow="overflow">
                    <a:lnL>
                      <a:noFill/>
                    </a:lnL>
                    <a:lnR cap="flat">
                      <a:noFill/>
                    </a:lnR>
                    <a:lnT>
                      <a:noFill/>
                    </a:lnT>
                    <a:lnB>
                      <a:noFill/>
                    </a:lnB>
                    <a:lnTlToBr>
                      <a:noFill/>
                    </a:lnTlToBr>
                    <a:lnBlToTr>
                      <a:noFill/>
                    </a:lnBlToTr>
                    <a:noFill/>
                  </a:tcPr>
                </a:tc>
              </a:tr>
              <a:tr h="180975">
                <a:tc>
                  <a:txBody>
                    <a:bodyPr/>
                    <a:lstStyle/>
                    <a:p>
                      <a:pPr marL="447675" marR="0" lvl="1" indent="-268288" algn="l" defTabSz="914400" rtl="0" eaLnBrk="1" fontAlgn="base" latinLnBrk="0" hangingPunct="1">
                        <a:lnSpc>
                          <a:spcPct val="100000"/>
                        </a:lnSpc>
                        <a:spcBef>
                          <a:spcPct val="20000"/>
                        </a:spcBef>
                        <a:spcAft>
                          <a:spcPct val="0"/>
                        </a:spcAft>
                        <a:buClr>
                          <a:schemeClr val="accent2"/>
                        </a:buClr>
                        <a:buSzPct val="60000"/>
                        <a:buFont typeface="Wingdings" pitchFamily="2" charset="2"/>
                        <a:buChar char="q"/>
                        <a:tabLst/>
                      </a:pPr>
                      <a:r>
                        <a:rPr kumimoji="0" lang="zh-CN" altLang="en-US" sz="2400" b="0" i="0" u="none" strike="noStrike" cap="none" normalizeH="0" baseline="0" smtClean="0">
                          <a:ln>
                            <a:noFill/>
                          </a:ln>
                          <a:solidFill>
                            <a:schemeClr val="tx1"/>
                          </a:solidFill>
                          <a:effectLst/>
                          <a:latin typeface="Arial" charset="0"/>
                          <a:ea typeface="楷体_GB2312" pitchFamily="49" charset="-122"/>
                        </a:rPr>
                        <a:t>黑莓</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楷体_GB2312" pitchFamily="49" charset="-122"/>
                        </a:rPr>
                        <a:t>2.9%</a:t>
                      </a:r>
                      <a:endParaRPr kumimoji="0" lang="zh-CN" altLang="en-US" sz="2400" b="0" i="0" u="none" strike="noStrike" cap="none" normalizeH="0" baseline="0" dirty="0" smtClean="0">
                        <a:ln>
                          <a:noFill/>
                        </a:ln>
                        <a:solidFill>
                          <a:schemeClr val="tx1"/>
                        </a:solidFill>
                        <a:effectLst/>
                        <a:latin typeface="Arial"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楷体_GB2312" pitchFamily="49" charset="-122"/>
                        </a:rPr>
                        <a:t>0.7%</a:t>
                      </a:r>
                      <a:endParaRPr kumimoji="0" lang="zh-CN" altLang="en-US" sz="2400" b="0" i="0" u="none" strike="noStrike" cap="none" normalizeH="0" baseline="0" smtClean="0">
                        <a:ln>
                          <a:noFill/>
                        </a:ln>
                        <a:solidFill>
                          <a:schemeClr val="tx1"/>
                        </a:solidFill>
                        <a:effectLst/>
                        <a:latin typeface="Arial"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楷体_GB2312" pitchFamily="49" charset="-122"/>
                        </a:rPr>
                        <a:t>0.3%</a:t>
                      </a:r>
                      <a:endParaRPr kumimoji="0" lang="zh-CN" altLang="en-US" sz="2400" b="0" i="0" u="none" strike="noStrike" cap="none" normalizeH="0" baseline="0" dirty="0" smtClean="0">
                        <a:ln>
                          <a:noFill/>
                        </a:ln>
                        <a:solidFill>
                          <a:schemeClr val="tx1"/>
                        </a:solidFill>
                        <a:effectLst/>
                        <a:latin typeface="Arial"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endParaRPr kumimoji="0" lang="zh-CN" altLang="en-US" sz="2400" b="0" i="0" u="none" strike="noStrike" cap="none" normalizeH="0" baseline="0" dirty="0" smtClean="0">
                        <a:ln>
                          <a:noFill/>
                        </a:ln>
                        <a:solidFill>
                          <a:schemeClr val="tx1"/>
                        </a:solidFill>
                        <a:effectLst/>
                        <a:latin typeface="Arial"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endParaRPr kumimoji="0" lang="zh-CN" altLang="en-US" sz="2400" b="0" i="0" u="none" strike="noStrike" cap="none" normalizeH="0" baseline="0" dirty="0" smtClean="0">
                        <a:ln>
                          <a:noFill/>
                        </a:ln>
                        <a:solidFill>
                          <a:schemeClr val="tx1"/>
                        </a:solidFill>
                        <a:effectLst/>
                        <a:latin typeface="Arial" charset="0"/>
                        <a:ea typeface="楷体_GB2312" pitchFamily="49" charset="-122"/>
                      </a:endParaRPr>
                    </a:p>
                  </a:txBody>
                  <a:tcPr horzOverflow="overflow">
                    <a:lnL>
                      <a:noFill/>
                    </a:lnL>
                    <a:lnR cap="flat">
                      <a:noFill/>
                    </a:lnR>
                    <a:lnT>
                      <a:noFill/>
                    </a:lnT>
                    <a:lnB>
                      <a:noFill/>
                    </a:lnB>
                    <a:lnTlToBr>
                      <a:noFill/>
                    </a:lnTlToBr>
                    <a:lnBlToTr>
                      <a:noFill/>
                    </a:lnBlToTr>
                    <a:noFill/>
                  </a:tcPr>
                </a:tc>
              </a:tr>
              <a:tr h="180975">
                <a:tc>
                  <a:txBody>
                    <a:bodyPr/>
                    <a:lstStyle/>
                    <a:p>
                      <a:pPr marL="447675" marR="0" lvl="1" indent="-268288" algn="l" defTabSz="914400" rtl="0" eaLnBrk="0" fontAlgn="base" latinLnBrk="0" hangingPunct="0">
                        <a:lnSpc>
                          <a:spcPct val="100000"/>
                        </a:lnSpc>
                        <a:spcBef>
                          <a:spcPct val="20000"/>
                        </a:spcBef>
                        <a:spcAft>
                          <a:spcPct val="0"/>
                        </a:spcAft>
                        <a:buClr>
                          <a:schemeClr val="accent2"/>
                        </a:buClr>
                        <a:buSzPct val="60000"/>
                        <a:buFont typeface="Wingdings" pitchFamily="2" charset="2"/>
                        <a:buChar char="q"/>
                        <a:tabLst/>
                        <a:defRPr/>
                      </a:pPr>
                      <a:r>
                        <a:rPr kumimoji="0" lang="en-US" altLang="zh-CN" sz="2400" b="0" i="0" u="none" strike="noStrike" cap="none" normalizeH="0" baseline="0" dirty="0" smtClean="0">
                          <a:ln>
                            <a:noFill/>
                          </a:ln>
                          <a:solidFill>
                            <a:schemeClr val="tx1"/>
                          </a:solidFill>
                          <a:effectLst/>
                          <a:latin typeface="Arial" charset="0"/>
                          <a:ea typeface="楷体_GB2312" pitchFamily="49" charset="-122"/>
                        </a:rPr>
                        <a:t>Symbian</a:t>
                      </a:r>
                      <a:endParaRPr kumimoji="0" lang="zh-CN" altLang="en-US" sz="2400" b="0" i="0" u="none" strike="noStrike" cap="none" normalizeH="0" baseline="0" dirty="0" smtClean="0">
                        <a:ln>
                          <a:noFill/>
                        </a:ln>
                        <a:solidFill>
                          <a:schemeClr val="tx1"/>
                        </a:solidFill>
                        <a:effectLst/>
                        <a:latin typeface="Arial" charset="0"/>
                        <a:ea typeface="楷体_GB2312" pitchFamily="49"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defRPr/>
                      </a:pPr>
                      <a:endParaRPr kumimoji="0" lang="zh-CN" altLang="en-US" sz="2400" b="0" i="0" u="none" strike="noStrike" cap="none" normalizeH="0" baseline="0" dirty="0" smtClean="0">
                        <a:ln>
                          <a:noFill/>
                        </a:ln>
                        <a:solidFill>
                          <a:schemeClr val="tx1"/>
                        </a:solidFill>
                        <a:effectLst/>
                        <a:latin typeface="Arial"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endParaRPr kumimoji="0" lang="zh-CN" altLang="en-US" sz="2400" b="0" i="0" u="none" strike="noStrike" cap="none" normalizeH="0" baseline="0" dirty="0" smtClean="0">
                        <a:ln>
                          <a:noFill/>
                        </a:ln>
                        <a:solidFill>
                          <a:schemeClr val="tx1"/>
                        </a:solidFill>
                        <a:effectLst/>
                        <a:latin typeface="Arial"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endParaRPr kumimoji="0" lang="zh-CN" altLang="en-US" sz="2400" b="0" i="0" u="none" strike="noStrike" cap="none" normalizeH="0" baseline="0" smtClean="0">
                        <a:ln>
                          <a:noFill/>
                        </a:ln>
                        <a:solidFill>
                          <a:schemeClr val="tx1"/>
                        </a:solidFill>
                        <a:effectLst/>
                        <a:latin typeface="Arial"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endParaRPr kumimoji="0" lang="zh-CN" altLang="en-US" sz="2400" b="0" i="0" u="none" strike="noStrike" cap="none" normalizeH="0" baseline="0" dirty="0" smtClean="0">
                        <a:ln>
                          <a:noFill/>
                        </a:ln>
                        <a:solidFill>
                          <a:schemeClr val="tx1"/>
                        </a:solidFill>
                        <a:effectLst/>
                        <a:latin typeface="Arial"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endParaRPr kumimoji="0" lang="zh-CN" altLang="en-US" sz="2400" b="0" i="0" u="none" strike="noStrike" cap="none" normalizeH="0" baseline="0" dirty="0" smtClean="0">
                        <a:ln>
                          <a:noFill/>
                        </a:ln>
                        <a:solidFill>
                          <a:schemeClr val="tx1"/>
                        </a:solidFill>
                        <a:effectLst/>
                        <a:latin typeface="Arial" charset="0"/>
                        <a:ea typeface="楷体_GB2312" pitchFamily="49" charset="-122"/>
                      </a:endParaRPr>
                    </a:p>
                  </a:txBody>
                  <a:tcPr horzOverflow="overflow">
                    <a:lnL>
                      <a:noFill/>
                    </a:lnL>
                    <a:lnR cap="flat">
                      <a:noFill/>
                    </a:lnR>
                    <a:lnT>
                      <a:noFill/>
                    </a:lnT>
                    <a:lnB>
                      <a:noFill/>
                    </a:lnB>
                    <a:lnTlToBr>
                      <a:noFill/>
                    </a:lnTlToBr>
                    <a:lnBlToTr>
                      <a:noFill/>
                    </a:lnBlToTr>
                    <a:noFill/>
                  </a:tcPr>
                </a:tc>
              </a:tr>
              <a:tr h="180975">
                <a:tc>
                  <a:txBody>
                    <a:bodyPr/>
                    <a:lstStyle/>
                    <a:p>
                      <a:pPr marL="447675" marR="0" lvl="1" indent="-268288" algn="l" defTabSz="914400" rtl="0" eaLnBrk="0" fontAlgn="base" latinLnBrk="0" hangingPunct="0">
                        <a:lnSpc>
                          <a:spcPct val="100000"/>
                        </a:lnSpc>
                        <a:spcBef>
                          <a:spcPct val="20000"/>
                        </a:spcBef>
                        <a:spcAft>
                          <a:spcPct val="0"/>
                        </a:spcAft>
                        <a:buClr>
                          <a:schemeClr val="accent2"/>
                        </a:buClr>
                        <a:buSzPct val="60000"/>
                        <a:buFont typeface="Wingdings" pitchFamily="2" charset="2"/>
                        <a:buChar char="q"/>
                        <a:tabLst/>
                      </a:pPr>
                      <a:r>
                        <a:rPr kumimoji="0" lang="en-US" altLang="zh-CN" sz="2400" b="0" i="0" u="none" strike="noStrike" cap="none" normalizeH="0" baseline="0" dirty="0" smtClean="0">
                          <a:ln>
                            <a:noFill/>
                          </a:ln>
                          <a:solidFill>
                            <a:schemeClr val="tx1"/>
                          </a:solidFill>
                          <a:effectLst/>
                          <a:latin typeface="Arial" charset="0"/>
                          <a:ea typeface="楷体_GB2312" pitchFamily="49" charset="-122"/>
                        </a:rPr>
                        <a:t>Linux</a:t>
                      </a:r>
                      <a:endParaRPr kumimoji="0" lang="zh-CN" altLang="en-US" sz="2400" b="0" i="0" u="none" strike="noStrike" cap="none" normalizeH="0" baseline="0" dirty="0" smtClean="0">
                        <a:ln>
                          <a:noFill/>
                        </a:ln>
                        <a:solidFill>
                          <a:schemeClr val="tx1"/>
                        </a:solidFill>
                        <a:effectLst/>
                        <a:latin typeface="Arial" charset="0"/>
                        <a:ea typeface="楷体_GB2312" pitchFamily="49"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楷体_GB2312" pitchFamily="49" charset="-122"/>
                        </a:rPr>
                        <a:t>0.7%</a:t>
                      </a:r>
                      <a:endParaRPr kumimoji="0" lang="zh-CN" altLang="en-US" sz="2400" b="0" i="0" u="none" strike="noStrike" cap="none" normalizeH="0" baseline="0" smtClean="0">
                        <a:ln>
                          <a:noFill/>
                        </a:ln>
                        <a:solidFill>
                          <a:schemeClr val="tx1"/>
                        </a:solidFill>
                        <a:effectLst/>
                        <a:latin typeface="Arial"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endParaRPr kumimoji="0" lang="zh-CN" altLang="en-US" sz="2400" b="0" i="0" u="none" strike="noStrike" cap="none" normalizeH="0" baseline="0" smtClean="0">
                        <a:ln>
                          <a:noFill/>
                        </a:ln>
                        <a:solidFill>
                          <a:schemeClr val="tx1"/>
                        </a:solidFill>
                        <a:effectLst/>
                        <a:latin typeface="Arial"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endParaRPr kumimoji="0" lang="zh-CN" altLang="en-US" sz="2400" b="0" i="0" u="none" strike="noStrike" cap="none" normalizeH="0" baseline="0" smtClean="0">
                        <a:ln>
                          <a:noFill/>
                        </a:ln>
                        <a:solidFill>
                          <a:schemeClr val="tx1"/>
                        </a:solidFill>
                        <a:effectLst/>
                        <a:latin typeface="Arial"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endParaRPr kumimoji="0" lang="zh-CN" altLang="en-US" sz="2400" b="0" i="0" u="none" strike="noStrike" cap="none" normalizeH="0" baseline="0" dirty="0" smtClean="0">
                        <a:ln>
                          <a:noFill/>
                        </a:ln>
                        <a:solidFill>
                          <a:schemeClr val="tx1"/>
                        </a:solidFill>
                        <a:effectLst/>
                        <a:latin typeface="Arial"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endParaRPr kumimoji="0" lang="zh-CN" altLang="en-US" sz="2400" b="0" i="0" u="none" strike="noStrike" cap="none" normalizeH="0" baseline="0" dirty="0" smtClean="0">
                        <a:ln>
                          <a:noFill/>
                        </a:ln>
                        <a:solidFill>
                          <a:schemeClr val="tx1"/>
                        </a:solidFill>
                        <a:effectLst/>
                        <a:latin typeface="Arial" charset="0"/>
                        <a:ea typeface="楷体_GB2312" pitchFamily="49" charset="-122"/>
                      </a:endParaRPr>
                    </a:p>
                  </a:txBody>
                  <a:tcPr horzOverflow="overflow">
                    <a:lnL>
                      <a:noFill/>
                    </a:lnL>
                    <a:lnR cap="flat">
                      <a:noFill/>
                    </a:lnR>
                    <a:lnT>
                      <a:noFill/>
                    </a:lnT>
                    <a:lnB>
                      <a:noFill/>
                    </a:lnB>
                    <a:lnTlToBr>
                      <a:noFill/>
                    </a:lnTlToBr>
                    <a:lnBlToTr>
                      <a:noFill/>
                    </a:lnBlToTr>
                    <a:noFill/>
                  </a:tcPr>
                </a:tc>
              </a:tr>
              <a:tr h="180975">
                <a:tc>
                  <a:txBody>
                    <a:bodyPr/>
                    <a:lstStyle/>
                    <a:p>
                      <a:pPr marL="447675" marR="0" lvl="1" indent="-268288" algn="l" defTabSz="914400" rtl="0" eaLnBrk="1" fontAlgn="base" latinLnBrk="0" hangingPunct="1">
                        <a:lnSpc>
                          <a:spcPct val="100000"/>
                        </a:lnSpc>
                        <a:spcBef>
                          <a:spcPct val="20000"/>
                        </a:spcBef>
                        <a:spcAft>
                          <a:spcPct val="0"/>
                        </a:spcAft>
                        <a:buClr>
                          <a:schemeClr val="accent2"/>
                        </a:buClr>
                        <a:buSzPct val="60000"/>
                        <a:buFont typeface="Wingdings" pitchFamily="2" charset="2"/>
                        <a:buChar char="q"/>
                        <a:tabLst/>
                      </a:pPr>
                      <a:r>
                        <a:rPr kumimoji="0" lang="en-US" altLang="zh-CN" sz="2400" b="0" i="0" u="none" strike="noStrike" cap="none" normalizeH="0" baseline="0" dirty="0" smtClean="0">
                          <a:ln>
                            <a:noFill/>
                          </a:ln>
                          <a:solidFill>
                            <a:schemeClr val="tx1"/>
                          </a:solidFill>
                          <a:effectLst/>
                          <a:latin typeface="Arial" charset="0"/>
                          <a:ea typeface="楷体_GB2312" pitchFamily="49" charset="-122"/>
                        </a:rPr>
                        <a:t>Others</a:t>
                      </a:r>
                      <a:endParaRPr kumimoji="0" lang="zh-CN" altLang="en-US" sz="2400" b="0" i="0" u="none" strike="noStrike" cap="none" normalizeH="0" baseline="0" dirty="0" smtClean="0">
                        <a:ln>
                          <a:noFill/>
                        </a:ln>
                        <a:solidFill>
                          <a:schemeClr val="tx1"/>
                        </a:solidFill>
                        <a:effectLst/>
                        <a:latin typeface="Arial" charset="0"/>
                        <a:ea typeface="楷体_GB2312" pitchFamily="49" charset="-122"/>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楷体_GB2312" pitchFamily="49" charset="-122"/>
                        </a:rPr>
                        <a:t>0.2%</a:t>
                      </a:r>
                      <a:endParaRPr kumimoji="0" lang="zh-CN" altLang="en-US" sz="2400" b="0" i="0" u="none" strike="noStrike" cap="none" normalizeH="0" baseline="0" dirty="0" smtClean="0">
                        <a:ln>
                          <a:noFill/>
                        </a:ln>
                        <a:solidFill>
                          <a:schemeClr val="tx1"/>
                        </a:solidFill>
                        <a:effectLst/>
                        <a:latin typeface="Arial" charset="0"/>
                        <a:ea typeface="楷体_GB2312" pitchFamily="49" charset="-122"/>
                      </a:endParaRP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楷体_GB2312" pitchFamily="49" charset="-122"/>
                        </a:rPr>
                        <a:t>0.5%</a:t>
                      </a:r>
                      <a:endParaRPr kumimoji="0" lang="zh-CN" altLang="en-US" sz="2400" b="0" i="0" u="none" strike="noStrike" cap="none" normalizeH="0" baseline="0" smtClean="0">
                        <a:ln>
                          <a:noFill/>
                        </a:ln>
                        <a:solidFill>
                          <a:schemeClr val="tx1"/>
                        </a:solidFill>
                        <a:effectLst/>
                        <a:latin typeface="Arial" charset="0"/>
                        <a:ea typeface="楷体_GB2312" pitchFamily="49" charset="-122"/>
                      </a:endParaRP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楷体_GB2312" pitchFamily="49" charset="-122"/>
                        </a:rPr>
                        <a:t>0.4%</a:t>
                      </a:r>
                      <a:endParaRPr kumimoji="0" lang="zh-CN" altLang="en-US" sz="2400" b="0" i="0" u="none" strike="noStrike" cap="none" normalizeH="0" baseline="0" smtClean="0">
                        <a:ln>
                          <a:noFill/>
                        </a:ln>
                        <a:solidFill>
                          <a:schemeClr val="tx1"/>
                        </a:solidFill>
                        <a:effectLst/>
                        <a:latin typeface="Arial" charset="0"/>
                        <a:ea typeface="楷体_GB2312" pitchFamily="49" charset="-122"/>
                      </a:endParaRP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楷体_GB2312" pitchFamily="49" charset="-122"/>
                        </a:rPr>
                        <a:t>0.2%</a:t>
                      </a:r>
                      <a:endParaRPr kumimoji="0" lang="zh-CN" altLang="en-US" sz="2400" b="0" i="0" u="none" strike="noStrike" cap="none" normalizeH="0" baseline="0" dirty="0" smtClean="0">
                        <a:ln>
                          <a:noFill/>
                        </a:ln>
                        <a:solidFill>
                          <a:schemeClr val="tx1"/>
                        </a:solidFill>
                        <a:effectLst/>
                        <a:latin typeface="Arial" charset="0"/>
                        <a:ea typeface="楷体_GB2312" pitchFamily="49" charset="-122"/>
                      </a:endParaRP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楷体_GB2312" pitchFamily="49" charset="-122"/>
                        </a:rPr>
                        <a:t>0.1%</a:t>
                      </a:r>
                      <a:endParaRPr kumimoji="0" lang="zh-CN" altLang="en-US" sz="2400" b="0" i="0" u="none" strike="noStrike" cap="none" normalizeH="0" baseline="0" dirty="0" smtClean="0">
                        <a:ln>
                          <a:noFill/>
                        </a:ln>
                        <a:solidFill>
                          <a:schemeClr val="tx1"/>
                        </a:solidFill>
                        <a:effectLst/>
                        <a:latin typeface="Arial" charset="0"/>
                        <a:ea typeface="楷体_GB2312" pitchFamily="49" charset="-122"/>
                      </a:endParaRPr>
                    </a:p>
                  </a:txBody>
                  <a:tcP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8437AFB0-6658-48E6-A9C8-CBE0E9CD0E29}" type="slidenum">
              <a:rPr lang="en-US" altLang="zh-CN">
                <a:solidFill>
                  <a:srgbClr val="000000"/>
                </a:solidFill>
              </a:rPr>
              <a:pPr>
                <a:defRPr/>
              </a:pPr>
              <a:t>30</a:t>
            </a:fld>
            <a:endParaRPr lang="en-US" altLang="zh-CN">
              <a:solidFill>
                <a:srgbClr val="000000"/>
              </a:solidFill>
            </a:endParaRPr>
          </a:p>
        </p:txBody>
      </p:sp>
      <p:sp>
        <p:nvSpPr>
          <p:cNvPr id="10242" name="Rectangle 2"/>
          <p:cNvSpPr>
            <a:spLocks noGrp="1" noChangeArrowheads="1"/>
          </p:cNvSpPr>
          <p:nvPr>
            <p:ph type="title" idx="4294967295"/>
          </p:nvPr>
        </p:nvSpPr>
        <p:spPr>
          <a:xfrm>
            <a:off x="381000" y="228600"/>
            <a:ext cx="6172200" cy="838200"/>
          </a:xfrm>
        </p:spPr>
        <p:txBody>
          <a:bodyPr/>
          <a:lstStyle/>
          <a:p>
            <a:pPr eaLnBrk="1" hangingPunct="1">
              <a:defRPr/>
            </a:pPr>
            <a:r>
              <a:rPr lang="en-US" altLang="zh-CN" dirty="0" smtClean="0">
                <a:latin typeface="+mn-lt"/>
              </a:rPr>
              <a:t>1.2</a:t>
            </a:r>
            <a:r>
              <a:rPr lang="en-US" altLang="zh-CN" dirty="0" smtClean="0">
                <a:latin typeface="+mj-ea"/>
              </a:rPr>
              <a:t> </a:t>
            </a:r>
            <a:r>
              <a:rPr lang="en-US" altLang="zh-CN" dirty="0" smtClean="0">
                <a:latin typeface="+mn-lt"/>
              </a:rPr>
              <a:t>Android</a:t>
            </a:r>
            <a:r>
              <a:rPr lang="zh-CN" altLang="en-US" dirty="0" smtClean="0">
                <a:latin typeface="+mj-ea"/>
              </a:rPr>
              <a:t>起源</a:t>
            </a:r>
          </a:p>
        </p:txBody>
      </p:sp>
      <p:sp>
        <p:nvSpPr>
          <p:cNvPr id="36868" name="Rectangle 3"/>
          <p:cNvSpPr>
            <a:spLocks noGrp="1" noChangeArrowheads="1"/>
          </p:cNvSpPr>
          <p:nvPr>
            <p:ph idx="4294967295"/>
          </p:nvPr>
        </p:nvSpPr>
        <p:spPr>
          <a:xfrm>
            <a:off x="457200" y="990600"/>
            <a:ext cx="8153400" cy="4953000"/>
          </a:xfrm>
        </p:spPr>
        <p:txBody>
          <a:bodyPr/>
          <a:lstStyle/>
          <a:p>
            <a:pPr eaLnBrk="1" hangingPunct="1">
              <a:spcBef>
                <a:spcPts val="0"/>
              </a:spcBef>
            </a:pPr>
            <a:r>
              <a:rPr lang="en-US" altLang="zh-CN" sz="3200" dirty="0" smtClean="0"/>
              <a:t>1.2.2</a:t>
            </a:r>
            <a:r>
              <a:rPr lang="zh-CN" altLang="en-US" sz="3200" dirty="0" smtClean="0"/>
              <a:t> </a:t>
            </a:r>
            <a:r>
              <a:rPr lang="en-US" altLang="zh-CN" sz="3200" dirty="0" smtClean="0"/>
              <a:t>Android</a:t>
            </a:r>
            <a:r>
              <a:rPr lang="zh-CN" altLang="en-US" sz="3200" dirty="0" smtClean="0"/>
              <a:t>发展史</a:t>
            </a:r>
          </a:p>
          <a:p>
            <a:pPr eaLnBrk="1" hangingPunct="1">
              <a:spcBef>
                <a:spcPts val="0"/>
              </a:spcBef>
            </a:pPr>
            <a:endParaRPr lang="en-US" altLang="zh-CN" sz="2800" dirty="0" smtClean="0"/>
          </a:p>
          <a:p>
            <a:pPr lvl="1" eaLnBrk="1" hangingPunct="1">
              <a:spcBef>
                <a:spcPts val="0"/>
              </a:spcBef>
            </a:pPr>
            <a:r>
              <a:rPr lang="en-US" altLang="zh-CN" sz="2800" dirty="0" smtClean="0"/>
              <a:t>2018</a:t>
            </a:r>
            <a:r>
              <a:rPr lang="zh-CN" altLang="en-US" sz="2800" dirty="0" smtClean="0"/>
              <a:t>年</a:t>
            </a:r>
            <a:r>
              <a:rPr lang="en-US" altLang="zh-CN" sz="2800" dirty="0" smtClean="0"/>
              <a:t>8</a:t>
            </a:r>
            <a:r>
              <a:rPr lang="zh-CN" altLang="en-US" sz="2800" dirty="0" smtClean="0"/>
              <a:t>月</a:t>
            </a:r>
            <a:r>
              <a:rPr lang="en-US" altLang="zh-CN" sz="2800" dirty="0" smtClean="0"/>
              <a:t>7</a:t>
            </a:r>
            <a:r>
              <a:rPr lang="zh-CN" altLang="en-US" sz="2800" dirty="0" smtClean="0"/>
              <a:t>日</a:t>
            </a:r>
            <a:r>
              <a:rPr lang="zh-CN" altLang="en-US" sz="2800" dirty="0" smtClean="0"/>
              <a:t>，</a:t>
            </a:r>
            <a:r>
              <a:rPr lang="en-US" altLang="zh-CN" sz="2800" dirty="0" smtClean="0"/>
              <a:t>Android </a:t>
            </a:r>
            <a:r>
              <a:rPr lang="en-US" altLang="zh-CN" sz="2800" dirty="0" smtClean="0"/>
              <a:t>9.0 </a:t>
            </a:r>
            <a:r>
              <a:rPr lang="zh-CN" altLang="en-US" sz="2800" dirty="0" smtClean="0"/>
              <a:t>版本</a:t>
            </a:r>
            <a:r>
              <a:rPr lang="en-US" altLang="zh-CN" sz="2800" dirty="0" smtClean="0"/>
              <a:t>Pie</a:t>
            </a:r>
            <a:r>
              <a:rPr lang="zh-CN" altLang="en-US" sz="2800" dirty="0" smtClean="0"/>
              <a:t>（</a:t>
            </a:r>
            <a:r>
              <a:rPr lang="zh-CN" altLang="en-US" sz="2800" dirty="0"/>
              <a:t>派</a:t>
            </a:r>
            <a:r>
              <a:rPr lang="zh-CN" altLang="en-US" sz="2800" dirty="0" smtClean="0"/>
              <a:t>）</a:t>
            </a:r>
            <a:r>
              <a:rPr lang="zh-CN" altLang="en-US" sz="2800" dirty="0"/>
              <a:t>正式</a:t>
            </a:r>
            <a:r>
              <a:rPr lang="zh-CN" altLang="en-US" sz="2800" dirty="0" smtClean="0"/>
              <a:t>发布。</a:t>
            </a:r>
            <a:endParaRPr lang="en-US" altLang="zh-CN" sz="2800" dirty="0" smtClean="0"/>
          </a:p>
          <a:p>
            <a:pPr lvl="2" eaLnBrk="1">
              <a:spcBef>
                <a:spcPts val="0"/>
              </a:spcBef>
            </a:pPr>
            <a:r>
              <a:rPr lang="zh-CN" altLang="en-US" sz="2800" dirty="0"/>
              <a:t>全面屏的全面支持；</a:t>
            </a:r>
            <a:endParaRPr lang="zh-CN" altLang="en-US" sz="2800" dirty="0" smtClean="0"/>
          </a:p>
          <a:p>
            <a:pPr lvl="2" eaLnBrk="1">
              <a:spcBef>
                <a:spcPts val="0"/>
              </a:spcBef>
            </a:pPr>
            <a:r>
              <a:rPr lang="zh-CN" altLang="en-US" sz="2800" dirty="0"/>
              <a:t>通知栏的多种通知；</a:t>
            </a:r>
            <a:endParaRPr lang="zh-CN" altLang="en-US" sz="2800" dirty="0" smtClean="0"/>
          </a:p>
          <a:p>
            <a:pPr lvl="2" eaLnBrk="1">
              <a:spcBef>
                <a:spcPts val="0"/>
              </a:spcBef>
            </a:pPr>
            <a:r>
              <a:rPr lang="zh-CN" altLang="en-US" sz="2800" dirty="0"/>
              <a:t>多摄像头的更多</a:t>
            </a:r>
            <a:r>
              <a:rPr lang="zh-CN" altLang="en-US" sz="2800" dirty="0" smtClean="0"/>
              <a:t>画面</a:t>
            </a:r>
            <a:r>
              <a:rPr lang="zh-CN" altLang="en-US" sz="2800" dirty="0"/>
              <a:t>；</a:t>
            </a:r>
          </a:p>
          <a:p>
            <a:pPr lvl="2" eaLnBrk="1">
              <a:spcBef>
                <a:spcPts val="0"/>
              </a:spcBef>
            </a:pPr>
            <a:r>
              <a:rPr lang="en-US" altLang="zh-CN" sz="2800" dirty="0"/>
              <a:t>GPS</a:t>
            </a:r>
            <a:r>
              <a:rPr lang="zh-CN" altLang="en-US" sz="2800" dirty="0"/>
              <a:t>定位之外的</a:t>
            </a:r>
            <a:r>
              <a:rPr lang="en-US" altLang="zh-CN" sz="2800" dirty="0" err="1"/>
              <a:t>WiFi</a:t>
            </a:r>
            <a:r>
              <a:rPr lang="zh-CN" altLang="en-US" sz="2800" dirty="0"/>
              <a:t>定位；</a:t>
            </a:r>
          </a:p>
          <a:p>
            <a:pPr lvl="2" eaLnBrk="1">
              <a:spcBef>
                <a:spcPts val="0"/>
              </a:spcBef>
            </a:pPr>
            <a:r>
              <a:rPr lang="zh-CN" altLang="en-US" sz="2800" dirty="0"/>
              <a:t>全局黑夜</a:t>
            </a:r>
            <a:r>
              <a:rPr lang="zh-CN" altLang="en-US" sz="2800" dirty="0" smtClean="0"/>
              <a:t>模式</a:t>
            </a:r>
            <a:r>
              <a:rPr lang="zh-CN" altLang="en-US" sz="2800" dirty="0"/>
              <a:t>；</a:t>
            </a:r>
            <a:endParaRPr lang="en-US" altLang="zh-CN" sz="2800" dirty="0" smtClean="0"/>
          </a:p>
          <a:p>
            <a:pPr lvl="2" eaLnBrk="1">
              <a:spcBef>
                <a:spcPts val="0"/>
              </a:spcBef>
            </a:pPr>
            <a:r>
              <a:rPr lang="zh-CN" altLang="en-US" sz="2800" dirty="0" smtClean="0"/>
              <a:t>底层优化</a:t>
            </a:r>
            <a:r>
              <a:rPr lang="zh-CN" altLang="en-US" sz="2800" dirty="0"/>
              <a:t>，</a:t>
            </a:r>
            <a:r>
              <a:rPr lang="zh-CN" altLang="en-US" sz="2800" dirty="0" smtClean="0"/>
              <a:t>更加省电</a:t>
            </a:r>
            <a:r>
              <a:rPr lang="zh-CN" altLang="en-US" sz="2800" dirty="0"/>
              <a:t>； </a:t>
            </a:r>
            <a:endParaRPr lang="en-US" altLang="zh-CN" sz="2800" dirty="0" smtClean="0"/>
          </a:p>
          <a:p>
            <a:pPr lvl="2" eaLnBrk="1">
              <a:spcBef>
                <a:spcPts val="0"/>
              </a:spcBef>
            </a:pPr>
            <a:r>
              <a:rPr lang="zh-CN" altLang="en-US" sz="2800" dirty="0"/>
              <a:t>自适应功能</a:t>
            </a:r>
            <a:r>
              <a:rPr lang="zh-CN" altLang="en-US" sz="2800" dirty="0" smtClean="0"/>
              <a:t>。</a:t>
            </a:r>
            <a:endParaRPr lang="en-US" altLang="zh-CN" sz="2800" dirty="0" smtClean="0"/>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334632"/>
            <a:ext cx="2743200" cy="1494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67206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
          <p:cNvSpPr>
            <a:spLocks noGrp="1" noChangeArrowheads="1"/>
          </p:cNvSpPr>
          <p:nvPr>
            <p:ph type="sldNum" sz="quarter" idx="12"/>
          </p:nvPr>
        </p:nvSpPr>
        <p:spPr/>
        <p:txBody>
          <a:bodyPr/>
          <a:lstStyle/>
          <a:p>
            <a:pPr>
              <a:defRPr/>
            </a:pPr>
            <a:fld id="{4A323DF5-D016-4B9E-BAF7-06C876C2999A}" type="slidenum">
              <a:rPr lang="en-US" altLang="zh-CN"/>
              <a:pPr>
                <a:defRPr/>
              </a:pPr>
              <a:t>31</a:t>
            </a:fld>
            <a:endParaRPr lang="en-US" altLang="zh-CN"/>
          </a:p>
        </p:txBody>
      </p:sp>
      <p:sp>
        <p:nvSpPr>
          <p:cNvPr id="10242" name="Rectangle 2"/>
          <p:cNvSpPr>
            <a:spLocks noGrp="1" noChangeArrowheads="1"/>
          </p:cNvSpPr>
          <p:nvPr>
            <p:ph type="title" idx="4294967295"/>
          </p:nvPr>
        </p:nvSpPr>
        <p:spPr>
          <a:xfrm>
            <a:off x="381000" y="228600"/>
            <a:ext cx="6172200" cy="838200"/>
          </a:xfrm>
        </p:spPr>
        <p:txBody>
          <a:bodyPr/>
          <a:lstStyle/>
          <a:p>
            <a:pPr eaLnBrk="1" hangingPunct="1">
              <a:defRPr/>
            </a:pPr>
            <a:r>
              <a:rPr lang="en-US" altLang="zh-CN" dirty="0" smtClean="0">
                <a:latin typeface="+mn-lt"/>
              </a:rPr>
              <a:t>1.2</a:t>
            </a:r>
            <a:r>
              <a:rPr lang="en-US" altLang="zh-CN" dirty="0" smtClean="0">
                <a:latin typeface="+mj-ea"/>
              </a:rPr>
              <a:t> </a:t>
            </a:r>
            <a:r>
              <a:rPr lang="en-US" altLang="zh-CN" dirty="0" smtClean="0">
                <a:latin typeface="+mn-lt"/>
              </a:rPr>
              <a:t>Android</a:t>
            </a:r>
            <a:r>
              <a:rPr lang="zh-CN" altLang="en-US" dirty="0" smtClean="0">
                <a:latin typeface="+mj-ea"/>
              </a:rPr>
              <a:t>起源</a:t>
            </a:r>
          </a:p>
        </p:txBody>
      </p:sp>
      <p:sp>
        <p:nvSpPr>
          <p:cNvPr id="37892" name="Rectangle 3"/>
          <p:cNvSpPr>
            <a:spLocks noGrp="1" noChangeArrowheads="1"/>
          </p:cNvSpPr>
          <p:nvPr>
            <p:ph idx="4294967295"/>
          </p:nvPr>
        </p:nvSpPr>
        <p:spPr>
          <a:xfrm>
            <a:off x="457200" y="990600"/>
            <a:ext cx="8153400" cy="609600"/>
          </a:xfrm>
        </p:spPr>
        <p:txBody>
          <a:bodyPr/>
          <a:lstStyle/>
          <a:p>
            <a:pPr eaLnBrk="1" hangingPunct="1">
              <a:lnSpc>
                <a:spcPct val="90000"/>
              </a:lnSpc>
            </a:pPr>
            <a:r>
              <a:rPr lang="en-US" altLang="zh-CN" sz="3200" dirty="0" smtClean="0"/>
              <a:t>1.2.2</a:t>
            </a:r>
            <a:r>
              <a:rPr lang="zh-CN" altLang="en-US" sz="3200" dirty="0" smtClean="0"/>
              <a:t> </a:t>
            </a:r>
            <a:r>
              <a:rPr lang="en-US" altLang="zh-CN" sz="3200" dirty="0" smtClean="0"/>
              <a:t>Android</a:t>
            </a:r>
            <a:r>
              <a:rPr lang="zh-CN" altLang="en-US" sz="3200" dirty="0" smtClean="0"/>
              <a:t>发展史</a:t>
            </a:r>
            <a:endParaRPr lang="en-US" altLang="zh-CN" sz="3200" dirty="0" smtClean="0"/>
          </a:p>
        </p:txBody>
      </p:sp>
      <p:sp>
        <p:nvSpPr>
          <p:cNvPr id="37893" name="Rectangle 7"/>
          <p:cNvSpPr>
            <a:spLocks noChangeArrowheads="1"/>
          </p:cNvSpPr>
          <p:nvPr/>
        </p:nvSpPr>
        <p:spPr bwMode="auto">
          <a:xfrm>
            <a:off x="0" y="1985963"/>
            <a:ext cx="9144000" cy="0"/>
          </a:xfrm>
          <a:prstGeom prst="rect">
            <a:avLst/>
          </a:prstGeom>
          <a:solidFill>
            <a:srgbClr val="FAF7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graphicFrame>
        <p:nvGraphicFramePr>
          <p:cNvPr id="82349" name="Group 429"/>
          <p:cNvGraphicFramePr>
            <a:graphicFrameLocks noGrp="1"/>
          </p:cNvGraphicFramePr>
          <p:nvPr>
            <p:extLst>
              <p:ext uri="{D42A27DB-BD31-4B8C-83A1-F6EECF244321}">
                <p14:modId xmlns:p14="http://schemas.microsoft.com/office/powerpoint/2010/main" val="2211974350"/>
              </p:ext>
            </p:extLst>
          </p:nvPr>
        </p:nvGraphicFramePr>
        <p:xfrm>
          <a:off x="967423" y="1584764"/>
          <a:ext cx="7185977" cy="4816036"/>
        </p:xfrm>
        <a:graphic>
          <a:graphicData uri="http://schemas.openxmlformats.org/drawingml/2006/table">
            <a:tbl>
              <a:tblPr/>
              <a:tblGrid>
                <a:gridCol w="2360930"/>
                <a:gridCol w="1643380"/>
                <a:gridCol w="1519555"/>
                <a:gridCol w="1662112"/>
              </a:tblGrid>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Code Name</a:t>
                      </a:r>
                      <a:r>
                        <a:rPr kumimoji="0" lang="zh-CN" altLang="en-US" sz="24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　</a:t>
                      </a: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Version</a:t>
                      </a: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API Level</a:t>
                      </a: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Distribution</a:t>
                      </a: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r>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Gingerbread</a:t>
                      </a:r>
                      <a:endParaRPr kumimoji="0"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2.3.3 — 2.3.7</a:t>
                      </a: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10</a:t>
                      </a: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0.3%</a:t>
                      </a: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r>
              <a:tr h="12206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Ice Cream Sandwich</a:t>
                      </a:r>
                      <a:endParaRPr kumimoji="0"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4.0.3 — 4.0.4</a:t>
                      </a: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15</a:t>
                      </a: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0.3%</a:t>
                      </a:r>
                      <a:endPar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r>
              <a:tr h="137286">
                <a:tc rowSpan="3">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Jelly Bean</a:t>
                      </a:r>
                      <a:endParaRPr kumimoji="0"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4.1.x</a:t>
                      </a: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16</a:t>
                      </a: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1.2%</a:t>
                      </a:r>
                      <a:endPar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r>
              <a:tr h="124572">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4.2.x</a:t>
                      </a: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17</a:t>
                      </a: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1.8%</a:t>
                      </a:r>
                      <a:endPar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r>
              <a:tr h="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4.3</a:t>
                      </a: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18</a:t>
                      </a: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0.5%</a:t>
                      </a:r>
                      <a:endPar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r>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楷体_GB2312" pitchFamily="49" charset="-122"/>
                          <a:cs typeface="Times New Roman" pitchFamily="18" charset="0"/>
                        </a:rPr>
                        <a:t>KitKat</a:t>
                      </a:r>
                      <a:endParaRPr kumimoji="0"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4.4</a:t>
                      </a: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19</a:t>
                      </a: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8.6%</a:t>
                      </a:r>
                      <a:endPar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r>
              <a:tr h="121990">
                <a:tc row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Lollipop</a:t>
                      </a:r>
                      <a:endParaRPr kumimoji="0" lang="zh-CN" altLang="en-US" sz="16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5.0</a:t>
                      </a: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21</a:t>
                      </a: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3.8%</a:t>
                      </a:r>
                      <a:endPar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r>
              <a:tr h="137216">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5.1</a:t>
                      </a: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22</a:t>
                      </a: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15.4%</a:t>
                      </a:r>
                      <a:endPar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r>
              <a:tr h="15244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Marshmallow</a:t>
                      </a:r>
                      <a:endParaRPr kumimoji="0"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6.0</a:t>
                      </a: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23</a:t>
                      </a: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22.7%</a:t>
                      </a:r>
                      <a:endPar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r>
              <a:tr h="0">
                <a:tc row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Nougat</a:t>
                      </a:r>
                      <a:endParaRPr kumimoji="0"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7.0</a:t>
                      </a: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24</a:t>
                      </a: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20.3</a:t>
                      </a: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r>
              <a:tr h="0">
                <a:tc v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dirty="0" smtClean="0">
                        <a:ln>
                          <a:noFill/>
                        </a:ln>
                        <a:solidFill>
                          <a:schemeClr val="tx1"/>
                        </a:solidFill>
                        <a:effectLst/>
                        <a:latin typeface="Verdana" pitchFamily="34" charset="0"/>
                        <a:ea typeface="楷体_GB2312" pitchFamily="49" charset="-122"/>
                      </a:endParaRP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7.1</a:t>
                      </a: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25</a:t>
                      </a: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10.5%</a:t>
                      </a:r>
                      <a:endPar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r>
              <a:tr h="121920">
                <a:tc row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Oreo</a:t>
                      </a:r>
                      <a:endParaRPr kumimoji="0"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8.0</a:t>
                      </a: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26</a:t>
                      </a: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11.4%</a:t>
                      </a:r>
                      <a:endPar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r>
              <a:tr h="137146">
                <a:tc v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8.1</a:t>
                      </a: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27</a:t>
                      </a: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3.2%</a:t>
                      </a:r>
                      <a:endParaRPr kumimoji="0"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T="45727" marB="45727" anchor="ctr" horzOverflow="overflow">
                    <a:lnL w="0" cap="flat" cmpd="sng" algn="ctr">
                      <a:solidFill>
                        <a:srgbClr val="C0C0C0"/>
                      </a:solidFill>
                      <a:prstDash val="solid"/>
                      <a:round/>
                      <a:headEnd type="none" w="med" len="med"/>
                      <a:tailEnd type="none" w="med" len="med"/>
                    </a:lnL>
                    <a:lnR w="0" cap="flat" cmpd="sng" algn="ctr">
                      <a:solidFill>
                        <a:srgbClr val="C0C0C0"/>
                      </a:solidFill>
                      <a:prstDash val="solid"/>
                      <a:round/>
                      <a:headEnd type="none" w="med" len="med"/>
                      <a:tailEnd type="none" w="med" len="med"/>
                    </a:lnR>
                    <a:lnT w="0" cap="flat" cmpd="sng" algn="ctr">
                      <a:solidFill>
                        <a:srgbClr val="C0C0C0"/>
                      </a:solidFill>
                      <a:prstDash val="solid"/>
                      <a:round/>
                      <a:headEnd type="none" w="med" len="med"/>
                      <a:tailEnd type="none" w="med" len="med"/>
                    </a:lnT>
                    <a:lnB w="0" cap="flat" cmpd="sng" algn="ctr">
                      <a:solidFill>
                        <a:srgbClr val="C0C0C0"/>
                      </a:solidFill>
                      <a:prstDash val="solid"/>
                      <a:round/>
                      <a:headEnd type="none" w="med" len="med"/>
                      <a:tailEnd type="none" w="med" len="med"/>
                    </a:lnB>
                    <a:lnTlToBr>
                      <a:noFill/>
                    </a:lnTlToBr>
                    <a:lnBlToTr>
                      <a:noFill/>
                    </a:lnBlToTr>
                    <a:solidFill>
                      <a:srgbClr val="FAF7EF"/>
                    </a:solid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p>
            <a:pPr>
              <a:defRPr/>
            </a:pPr>
            <a:fld id="{1777460E-5BF1-4A75-83D3-3FDAABE994F5}" type="slidenum">
              <a:rPr lang="en-US" altLang="zh-CN"/>
              <a:pPr>
                <a:defRPr/>
              </a:pPr>
              <a:t>32</a:t>
            </a:fld>
            <a:endParaRPr lang="en-US" altLang="zh-CN"/>
          </a:p>
        </p:txBody>
      </p:sp>
      <p:sp>
        <p:nvSpPr>
          <p:cNvPr id="12290" name="Rectangle 2"/>
          <p:cNvSpPr>
            <a:spLocks noGrp="1" noChangeArrowheads="1"/>
          </p:cNvSpPr>
          <p:nvPr>
            <p:ph type="title"/>
          </p:nvPr>
        </p:nvSpPr>
        <p:spPr>
          <a:xfrm>
            <a:off x="381000" y="228600"/>
            <a:ext cx="5029200" cy="685800"/>
          </a:xfrm>
        </p:spPr>
        <p:txBody>
          <a:bodyPr/>
          <a:lstStyle/>
          <a:p>
            <a:pPr eaLnBrk="1" hangingPunct="1">
              <a:defRPr/>
            </a:pPr>
            <a:r>
              <a:rPr lang="en-US" altLang="zh-CN" dirty="0" smtClean="0">
                <a:latin typeface="+mn-lt"/>
              </a:rPr>
              <a:t>1.3</a:t>
            </a:r>
            <a:r>
              <a:rPr lang="zh-CN" altLang="en-US" dirty="0" smtClean="0">
                <a:latin typeface="+mj-ea"/>
              </a:rPr>
              <a:t> </a:t>
            </a:r>
            <a:r>
              <a:rPr lang="en-US" altLang="zh-CN" dirty="0" smtClean="0">
                <a:latin typeface="+mn-lt"/>
              </a:rPr>
              <a:t>Android</a:t>
            </a:r>
            <a:r>
              <a:rPr lang="zh-CN" altLang="en-US" dirty="0" smtClean="0">
                <a:latin typeface="+mj-ea"/>
              </a:rPr>
              <a:t>特征</a:t>
            </a:r>
          </a:p>
        </p:txBody>
      </p:sp>
      <p:sp>
        <p:nvSpPr>
          <p:cNvPr id="38916" name="Rectangle 3"/>
          <p:cNvSpPr>
            <a:spLocks noGrp="1" noChangeArrowheads="1"/>
          </p:cNvSpPr>
          <p:nvPr>
            <p:ph type="body" idx="1"/>
          </p:nvPr>
        </p:nvSpPr>
        <p:spPr>
          <a:xfrm>
            <a:off x="457200" y="1143000"/>
            <a:ext cx="8229600" cy="3581400"/>
          </a:xfrm>
        </p:spPr>
        <p:txBody>
          <a:bodyPr/>
          <a:lstStyle/>
          <a:p>
            <a:pPr lvl="1" eaLnBrk="1" hangingPunct="1">
              <a:spcBef>
                <a:spcPts val="0"/>
              </a:spcBef>
            </a:pPr>
            <a:r>
              <a:rPr lang="zh-CN" altLang="en-US" sz="2800" dirty="0" smtClean="0"/>
              <a:t>在内存和进程管理方面，</a:t>
            </a:r>
            <a:r>
              <a:rPr lang="en-US" altLang="zh-CN" sz="2800" dirty="0" smtClean="0"/>
              <a:t>Android</a:t>
            </a:r>
            <a:r>
              <a:rPr lang="zh-CN" altLang="en-US" sz="2800" dirty="0" smtClean="0"/>
              <a:t>具有自己的运行时和虚拟机。</a:t>
            </a:r>
            <a:endParaRPr lang="en-US" altLang="zh-CN" sz="2800" dirty="0" smtClean="0"/>
          </a:p>
          <a:p>
            <a:pPr lvl="2" eaLnBrk="1" hangingPunct="1">
              <a:spcBef>
                <a:spcPts val="0"/>
              </a:spcBef>
            </a:pPr>
            <a:r>
              <a:rPr lang="en-US" altLang="zh-CN" sz="2400" dirty="0" smtClean="0"/>
              <a:t>Android</a:t>
            </a:r>
            <a:r>
              <a:rPr lang="zh-CN" altLang="en-US" sz="2400" dirty="0" smtClean="0"/>
              <a:t>为了保证高优先级进程运行和正在与用户交互进程的响应速度，允许停止或终止正在运行的低优先级进程，以释放被占用的系统资源</a:t>
            </a:r>
            <a:endParaRPr lang="en-US" altLang="zh-CN" sz="2400" dirty="0" smtClean="0"/>
          </a:p>
          <a:p>
            <a:pPr lvl="2" eaLnBrk="1" hangingPunct="1">
              <a:spcBef>
                <a:spcPts val="0"/>
              </a:spcBef>
            </a:pPr>
            <a:r>
              <a:rPr lang="en-US" altLang="zh-CN" sz="2400" dirty="0" smtClean="0"/>
              <a:t>Android</a:t>
            </a:r>
            <a:r>
              <a:rPr lang="zh-CN" altLang="en-US" sz="2400" dirty="0" smtClean="0"/>
              <a:t>进程的优先级并不是固定的，而是根据进程是否在前台或是否与用户交互而不断变化的</a:t>
            </a:r>
            <a:endParaRPr lang="en-US" altLang="zh-CN" sz="2400" dirty="0" smtClean="0"/>
          </a:p>
          <a:p>
            <a:pPr lvl="2" eaLnBrk="1" hangingPunct="1">
              <a:spcBef>
                <a:spcPts val="0"/>
              </a:spcBef>
            </a:pPr>
            <a:r>
              <a:rPr lang="en-US" altLang="zh-CN" sz="2400" dirty="0" smtClean="0"/>
              <a:t>Android</a:t>
            </a:r>
            <a:r>
              <a:rPr lang="zh-CN" altLang="en-US" sz="2400" dirty="0" smtClean="0"/>
              <a:t>为组件定义了生命周期，并统一进行管理和控制</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p>
            <a:pPr>
              <a:defRPr/>
            </a:pPr>
            <a:fld id="{8DE4A0E0-A693-46D8-A25F-15049AAF4F5F}" type="slidenum">
              <a:rPr lang="en-US" altLang="zh-CN"/>
              <a:pPr>
                <a:defRPr/>
              </a:pPr>
              <a:t>33</a:t>
            </a:fld>
            <a:endParaRPr lang="en-US" altLang="zh-CN"/>
          </a:p>
        </p:txBody>
      </p:sp>
      <p:sp>
        <p:nvSpPr>
          <p:cNvPr id="12290" name="Rectangle 2"/>
          <p:cNvSpPr>
            <a:spLocks noGrp="1" noChangeArrowheads="1"/>
          </p:cNvSpPr>
          <p:nvPr>
            <p:ph type="title"/>
          </p:nvPr>
        </p:nvSpPr>
        <p:spPr>
          <a:xfrm>
            <a:off x="381000" y="228600"/>
            <a:ext cx="5029200" cy="685800"/>
          </a:xfrm>
        </p:spPr>
        <p:txBody>
          <a:bodyPr/>
          <a:lstStyle/>
          <a:p>
            <a:pPr eaLnBrk="1" hangingPunct="1">
              <a:defRPr/>
            </a:pPr>
            <a:r>
              <a:rPr lang="en-US" altLang="zh-CN" dirty="0" smtClean="0">
                <a:latin typeface="+mn-lt"/>
              </a:rPr>
              <a:t>1.3</a:t>
            </a:r>
            <a:r>
              <a:rPr lang="zh-CN" altLang="en-US" dirty="0" smtClean="0">
                <a:latin typeface="+mj-ea"/>
              </a:rPr>
              <a:t> </a:t>
            </a:r>
            <a:r>
              <a:rPr lang="en-US" altLang="zh-CN" dirty="0" smtClean="0">
                <a:latin typeface="+mn-lt"/>
              </a:rPr>
              <a:t>Android</a:t>
            </a:r>
            <a:r>
              <a:rPr lang="zh-CN" altLang="en-US" dirty="0" smtClean="0">
                <a:latin typeface="+mj-ea"/>
              </a:rPr>
              <a:t>特征</a:t>
            </a:r>
          </a:p>
        </p:txBody>
      </p:sp>
      <p:sp>
        <p:nvSpPr>
          <p:cNvPr id="39940" name="Rectangle 3"/>
          <p:cNvSpPr>
            <a:spLocks noGrp="1" noChangeArrowheads="1"/>
          </p:cNvSpPr>
          <p:nvPr>
            <p:ph type="body" idx="1"/>
          </p:nvPr>
        </p:nvSpPr>
        <p:spPr>
          <a:xfrm>
            <a:off x="457200" y="1143000"/>
            <a:ext cx="8229600" cy="5029200"/>
          </a:xfrm>
        </p:spPr>
        <p:txBody>
          <a:bodyPr/>
          <a:lstStyle/>
          <a:p>
            <a:pPr lvl="1" eaLnBrk="1" hangingPunct="1"/>
            <a:r>
              <a:rPr lang="zh-CN" altLang="en-US" sz="2800" dirty="0" smtClean="0"/>
              <a:t>在界面设计上，提供了丰富的界面控件</a:t>
            </a:r>
            <a:endParaRPr lang="en-US" altLang="zh-CN" sz="2800" dirty="0" smtClean="0"/>
          </a:p>
          <a:p>
            <a:pPr lvl="2" eaLnBrk="1" hangingPunct="1"/>
            <a:r>
              <a:rPr lang="zh-CN" altLang="en-US" sz="2400" dirty="0" smtClean="0"/>
              <a:t>加快了用户界面的开发速度，保证了</a:t>
            </a:r>
            <a:r>
              <a:rPr lang="en-US" altLang="zh-CN" sz="2400" dirty="0" smtClean="0"/>
              <a:t>Android</a:t>
            </a:r>
            <a:r>
              <a:rPr lang="zh-CN" altLang="en-US" sz="2400" dirty="0" smtClean="0"/>
              <a:t>平台上的程序界面的一致性</a:t>
            </a:r>
            <a:endParaRPr lang="en-US" altLang="zh-CN" sz="2400" dirty="0" smtClean="0"/>
          </a:p>
          <a:p>
            <a:pPr lvl="2" eaLnBrk="1" hangingPunct="1"/>
            <a:r>
              <a:rPr lang="en-US" altLang="zh-CN" sz="2400" dirty="0" smtClean="0"/>
              <a:t>Android</a:t>
            </a:r>
            <a:r>
              <a:rPr lang="zh-CN" altLang="en-US" sz="2400" dirty="0" smtClean="0"/>
              <a:t>将界面设计与程序逻辑分离，使用</a:t>
            </a:r>
            <a:r>
              <a:rPr lang="en-US" altLang="zh-CN" sz="2400" dirty="0" smtClean="0"/>
              <a:t>XML</a:t>
            </a:r>
            <a:r>
              <a:rPr lang="zh-CN" altLang="en-US" sz="2400" dirty="0" smtClean="0"/>
              <a:t>文件对界面布局进行描述，有利于界面的修改和维护</a:t>
            </a:r>
            <a:endParaRPr lang="en-US" altLang="zh-CN" sz="2400" dirty="0" smtClean="0"/>
          </a:p>
          <a:p>
            <a:pPr lvl="1" eaLnBrk="1" hangingPunct="1"/>
            <a:r>
              <a:rPr lang="en-US" altLang="zh-CN" sz="2800" dirty="0" smtClean="0"/>
              <a:t>Android</a:t>
            </a:r>
            <a:r>
              <a:rPr lang="zh-CN" altLang="zh-CN" sz="2800" dirty="0" smtClean="0"/>
              <a:t>提供轻量级的进程间通讯机制</a:t>
            </a:r>
            <a:r>
              <a:rPr lang="en-US" altLang="zh-CN" sz="2800" dirty="0" smtClean="0"/>
              <a:t>Intent</a:t>
            </a:r>
            <a:r>
              <a:rPr lang="zh-CN" altLang="zh-CN" sz="2800" dirty="0" smtClean="0"/>
              <a:t>，使跨进程组件通信和发送系统级广播成为可能</a:t>
            </a:r>
            <a:endParaRPr lang="en-US" altLang="zh-CN" sz="2400" dirty="0" smtClean="0"/>
          </a:p>
          <a:p>
            <a:pPr lvl="1" eaLnBrk="1" hangingPunct="1"/>
            <a:r>
              <a:rPr lang="en-US" altLang="zh-CN" sz="2800" dirty="0" smtClean="0"/>
              <a:t>Android</a:t>
            </a:r>
            <a:r>
              <a:rPr lang="zh-CN" altLang="zh-CN" sz="2800" dirty="0" smtClean="0"/>
              <a:t>提供了</a:t>
            </a:r>
            <a:r>
              <a:rPr lang="en-US" altLang="zh-CN" sz="2800" dirty="0" smtClean="0"/>
              <a:t>Service</a:t>
            </a:r>
            <a:r>
              <a:rPr lang="zh-CN" altLang="zh-CN" sz="2800" dirty="0" smtClean="0"/>
              <a:t>作为无用户界面、长时间后台运行的组件</a:t>
            </a:r>
            <a:endParaRPr lang="en-US" altLang="zh-CN" sz="2800" dirty="0" smtClean="0"/>
          </a:p>
          <a:p>
            <a:pPr lvl="2" eaLnBrk="1" hangingPunct="1"/>
            <a:r>
              <a:rPr lang="en-US" altLang="zh-CN" sz="2400" dirty="0" smtClean="0"/>
              <a:t>Service</a:t>
            </a:r>
            <a:r>
              <a:rPr lang="zh-CN" altLang="zh-CN" sz="2400" dirty="0" smtClean="0"/>
              <a:t>无需用户干预，可以长时间、稳定的运行，可为应用程序提供特定的后台功能</a:t>
            </a:r>
            <a:endParaRPr lang="zh-CN" altLang="en-US" sz="24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p>
            <a:pPr>
              <a:defRPr/>
            </a:pPr>
            <a:fld id="{75A51782-12E6-408D-8C6A-04CCE8862601}" type="slidenum">
              <a:rPr lang="en-US" altLang="zh-CN"/>
              <a:pPr>
                <a:defRPr/>
              </a:pPr>
              <a:t>34</a:t>
            </a:fld>
            <a:endParaRPr lang="en-US" altLang="zh-CN"/>
          </a:p>
        </p:txBody>
      </p:sp>
      <p:sp>
        <p:nvSpPr>
          <p:cNvPr id="12290" name="Rectangle 2"/>
          <p:cNvSpPr>
            <a:spLocks noGrp="1" noChangeArrowheads="1"/>
          </p:cNvSpPr>
          <p:nvPr>
            <p:ph type="title"/>
          </p:nvPr>
        </p:nvSpPr>
        <p:spPr>
          <a:xfrm>
            <a:off x="381000" y="228600"/>
            <a:ext cx="5029200" cy="685800"/>
          </a:xfrm>
        </p:spPr>
        <p:txBody>
          <a:bodyPr/>
          <a:lstStyle/>
          <a:p>
            <a:pPr eaLnBrk="1" hangingPunct="1">
              <a:defRPr/>
            </a:pPr>
            <a:r>
              <a:rPr lang="en-US" altLang="zh-CN" dirty="0" smtClean="0">
                <a:latin typeface="+mn-lt"/>
              </a:rPr>
              <a:t>1.3</a:t>
            </a:r>
            <a:r>
              <a:rPr lang="zh-CN" altLang="en-US" dirty="0" smtClean="0">
                <a:latin typeface="+mj-ea"/>
              </a:rPr>
              <a:t> </a:t>
            </a:r>
            <a:r>
              <a:rPr lang="en-US" altLang="zh-CN" dirty="0" smtClean="0">
                <a:latin typeface="+mn-lt"/>
              </a:rPr>
              <a:t>Android</a:t>
            </a:r>
            <a:r>
              <a:rPr lang="zh-CN" altLang="en-US" dirty="0" smtClean="0">
                <a:latin typeface="+mj-ea"/>
              </a:rPr>
              <a:t>特征</a:t>
            </a:r>
          </a:p>
        </p:txBody>
      </p:sp>
      <p:sp>
        <p:nvSpPr>
          <p:cNvPr id="40964" name="Rectangle 3"/>
          <p:cNvSpPr>
            <a:spLocks noGrp="1" noChangeArrowheads="1"/>
          </p:cNvSpPr>
          <p:nvPr>
            <p:ph type="body" idx="1"/>
          </p:nvPr>
        </p:nvSpPr>
        <p:spPr>
          <a:xfrm>
            <a:off x="457200" y="1143000"/>
            <a:ext cx="8229600" cy="4191000"/>
          </a:xfrm>
        </p:spPr>
        <p:txBody>
          <a:bodyPr/>
          <a:lstStyle/>
          <a:p>
            <a:pPr lvl="1" eaLnBrk="1" hangingPunct="1"/>
            <a:r>
              <a:rPr lang="en-US" altLang="zh-CN" sz="2800" dirty="0" smtClean="0"/>
              <a:t>Android</a:t>
            </a:r>
            <a:r>
              <a:rPr lang="zh-CN" altLang="en-US" sz="2800" dirty="0" smtClean="0"/>
              <a:t>支持高效、快速的数据存储方式：</a:t>
            </a:r>
            <a:endParaRPr lang="en-US" altLang="zh-CN" sz="2800" dirty="0" smtClean="0"/>
          </a:p>
          <a:p>
            <a:pPr lvl="2" eaLnBrk="1" hangingPunct="1"/>
            <a:r>
              <a:rPr lang="en-US" altLang="zh-CN" sz="2400" dirty="0" err="1" smtClean="0"/>
              <a:t>SharedPreferences</a:t>
            </a:r>
            <a:endParaRPr lang="en-US" altLang="zh-CN" sz="2400" dirty="0" smtClean="0"/>
          </a:p>
          <a:p>
            <a:pPr lvl="2" eaLnBrk="1" hangingPunct="1"/>
            <a:r>
              <a:rPr lang="zh-CN" altLang="en-US" sz="2400" dirty="0" smtClean="0"/>
              <a:t>文件存储</a:t>
            </a:r>
            <a:endParaRPr lang="en-US" altLang="zh-CN" sz="2400" dirty="0" smtClean="0"/>
          </a:p>
          <a:p>
            <a:pPr lvl="2" eaLnBrk="1" hangingPunct="1"/>
            <a:r>
              <a:rPr lang="zh-CN" altLang="en-US" sz="2400" dirty="0" smtClean="0"/>
              <a:t>轻量级关系数据库</a:t>
            </a:r>
            <a:r>
              <a:rPr lang="en-US" altLang="zh-CN" sz="2400" dirty="0" smtClean="0"/>
              <a:t>SQLite</a:t>
            </a:r>
          </a:p>
          <a:p>
            <a:pPr lvl="2" eaLnBrk="1" hangingPunct="1"/>
            <a:endParaRPr lang="en-US" altLang="zh-CN" sz="2400" dirty="0" smtClean="0"/>
          </a:p>
          <a:p>
            <a:pPr lvl="1" eaLnBrk="1" hangingPunct="1"/>
            <a:r>
              <a:rPr lang="zh-CN" altLang="en-US" sz="2800" dirty="0" smtClean="0"/>
              <a:t>为了便于跨进程共享数据，</a:t>
            </a:r>
            <a:r>
              <a:rPr lang="en-US" altLang="zh-CN" sz="2800" dirty="0" smtClean="0"/>
              <a:t>Android</a:t>
            </a:r>
            <a:r>
              <a:rPr lang="zh-CN" altLang="en-US" sz="2800" dirty="0" smtClean="0"/>
              <a:t>提供了通用的共享数据接口</a:t>
            </a:r>
            <a:r>
              <a:rPr lang="en-US" altLang="zh-CN" sz="2800" dirty="0" err="1" smtClean="0"/>
              <a:t>ContentProvider</a:t>
            </a:r>
            <a:endParaRPr lang="en-US" altLang="zh-CN" sz="2800" dirty="0" smtClean="0"/>
          </a:p>
          <a:p>
            <a:pPr lvl="2" eaLnBrk="1" hangingPunct="1"/>
            <a:r>
              <a:rPr lang="zh-CN" altLang="en-US" sz="2400" dirty="0" smtClean="0"/>
              <a:t>可以无需了解数据源、路径的情况下，对共享数据进行查询、添加、删除和更新等操作</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p>
            <a:pPr>
              <a:defRPr/>
            </a:pPr>
            <a:fld id="{490C6F12-B7C0-42E8-9BA2-898B7FFEB3EB}" type="slidenum">
              <a:rPr lang="en-US" altLang="zh-CN"/>
              <a:pPr>
                <a:defRPr/>
              </a:pPr>
              <a:t>35</a:t>
            </a:fld>
            <a:endParaRPr lang="en-US" altLang="zh-CN"/>
          </a:p>
        </p:txBody>
      </p:sp>
      <p:sp>
        <p:nvSpPr>
          <p:cNvPr id="12290" name="Rectangle 2"/>
          <p:cNvSpPr>
            <a:spLocks noGrp="1" noChangeArrowheads="1"/>
          </p:cNvSpPr>
          <p:nvPr>
            <p:ph type="title"/>
          </p:nvPr>
        </p:nvSpPr>
        <p:spPr>
          <a:xfrm>
            <a:off x="381000" y="228600"/>
            <a:ext cx="5029200" cy="685800"/>
          </a:xfrm>
        </p:spPr>
        <p:txBody>
          <a:bodyPr/>
          <a:lstStyle/>
          <a:p>
            <a:pPr eaLnBrk="1" hangingPunct="1">
              <a:defRPr/>
            </a:pPr>
            <a:r>
              <a:rPr lang="en-US" altLang="zh-CN" dirty="0" smtClean="0">
                <a:latin typeface="+mn-lt"/>
              </a:rPr>
              <a:t>1.3</a:t>
            </a:r>
            <a:r>
              <a:rPr lang="zh-CN" altLang="en-US" dirty="0" smtClean="0">
                <a:latin typeface="+mj-ea"/>
              </a:rPr>
              <a:t> </a:t>
            </a:r>
            <a:r>
              <a:rPr lang="en-US" altLang="zh-CN" dirty="0" smtClean="0">
                <a:latin typeface="+mn-lt"/>
              </a:rPr>
              <a:t>Android</a:t>
            </a:r>
            <a:r>
              <a:rPr lang="zh-CN" altLang="en-US" dirty="0" smtClean="0">
                <a:latin typeface="+mj-ea"/>
              </a:rPr>
              <a:t>特征</a:t>
            </a:r>
          </a:p>
        </p:txBody>
      </p:sp>
      <p:sp>
        <p:nvSpPr>
          <p:cNvPr id="41988" name="Rectangle 3"/>
          <p:cNvSpPr>
            <a:spLocks noGrp="1" noChangeArrowheads="1"/>
          </p:cNvSpPr>
          <p:nvPr>
            <p:ph type="body" idx="1"/>
          </p:nvPr>
        </p:nvSpPr>
        <p:spPr>
          <a:xfrm>
            <a:off x="457200" y="1143000"/>
            <a:ext cx="8229600" cy="5257800"/>
          </a:xfrm>
        </p:spPr>
        <p:txBody>
          <a:bodyPr/>
          <a:lstStyle/>
          <a:p>
            <a:pPr lvl="1" eaLnBrk="1" hangingPunct="1"/>
            <a:r>
              <a:rPr lang="en-US" altLang="zh-CN" sz="2800" dirty="0" smtClean="0"/>
              <a:t>Android</a:t>
            </a:r>
            <a:r>
              <a:rPr lang="zh-CN" altLang="en-US" sz="2800" dirty="0" smtClean="0"/>
              <a:t>支持位置服务和地图应用</a:t>
            </a:r>
            <a:endParaRPr lang="en-US" altLang="zh-CN" sz="2800" dirty="0" smtClean="0"/>
          </a:p>
          <a:p>
            <a:pPr lvl="2" eaLnBrk="1" hangingPunct="1"/>
            <a:r>
              <a:rPr lang="zh-CN" altLang="en-US" sz="2400" dirty="0" smtClean="0"/>
              <a:t>可以通过</a:t>
            </a:r>
            <a:r>
              <a:rPr lang="en-US" altLang="zh-CN" sz="2400" dirty="0" smtClean="0"/>
              <a:t>SDK</a:t>
            </a:r>
            <a:r>
              <a:rPr lang="zh-CN" altLang="en-US" sz="2400" dirty="0" smtClean="0"/>
              <a:t>提供的</a:t>
            </a:r>
            <a:r>
              <a:rPr lang="en-US" altLang="zh-CN" sz="2400" dirty="0" smtClean="0"/>
              <a:t>API</a:t>
            </a:r>
            <a:r>
              <a:rPr lang="zh-CN" altLang="en-US" sz="2400" dirty="0" smtClean="0"/>
              <a:t>直接获取当前的位置，追踪设备的移动路线，或设定敏感区域</a:t>
            </a:r>
            <a:endParaRPr lang="en-US" altLang="zh-CN" sz="2400" dirty="0" smtClean="0"/>
          </a:p>
          <a:p>
            <a:pPr lvl="2" eaLnBrk="1" hangingPunct="1"/>
            <a:r>
              <a:rPr lang="zh-CN" altLang="en-US" sz="2400" dirty="0" smtClean="0"/>
              <a:t>可以将</a:t>
            </a:r>
            <a:r>
              <a:rPr lang="en-US" altLang="zh-CN" sz="2400" dirty="0" smtClean="0"/>
              <a:t>Google</a:t>
            </a:r>
            <a:r>
              <a:rPr lang="zh-CN" altLang="en-US" sz="2400" dirty="0" smtClean="0"/>
              <a:t>地图嵌入到</a:t>
            </a:r>
            <a:r>
              <a:rPr lang="en-US" altLang="zh-CN" sz="2400" dirty="0" smtClean="0"/>
              <a:t>Android</a:t>
            </a:r>
            <a:r>
              <a:rPr lang="zh-CN" altLang="en-US" sz="2400" dirty="0" smtClean="0"/>
              <a:t>应用程序中，实现地理信息可视化开发</a:t>
            </a:r>
            <a:endParaRPr lang="en-US" altLang="zh-CN" sz="2400" dirty="0" smtClean="0"/>
          </a:p>
          <a:p>
            <a:pPr lvl="1" eaLnBrk="1" hangingPunct="1"/>
            <a:r>
              <a:rPr lang="en-US" altLang="zh-CN" sz="2800" dirty="0" smtClean="0"/>
              <a:t>Android</a:t>
            </a:r>
            <a:r>
              <a:rPr lang="zh-CN" altLang="en-US" sz="2800" dirty="0" smtClean="0"/>
              <a:t>支持</a:t>
            </a:r>
            <a:r>
              <a:rPr lang="en-US" altLang="zh-CN" sz="2800" dirty="0" smtClean="0"/>
              <a:t>Widget</a:t>
            </a:r>
            <a:r>
              <a:rPr lang="zh-CN" altLang="en-US" sz="2800" dirty="0" smtClean="0"/>
              <a:t>插件</a:t>
            </a:r>
            <a:endParaRPr lang="en-US" altLang="zh-CN" sz="2800" dirty="0" smtClean="0"/>
          </a:p>
          <a:p>
            <a:pPr lvl="2" eaLnBrk="1" hangingPunct="1"/>
            <a:r>
              <a:rPr lang="zh-CN" altLang="en-US" sz="2400" dirty="0" smtClean="0"/>
              <a:t>可在开发桌面应用，实现比较常见的一些桌面小工具，或在主屏上显示重要的信息。</a:t>
            </a:r>
          </a:p>
          <a:p>
            <a:pPr lvl="1" eaLnBrk="1" hangingPunct="1"/>
            <a:r>
              <a:rPr lang="en-US" altLang="zh-CN" sz="2800" dirty="0" smtClean="0"/>
              <a:t>Android NDK</a:t>
            </a:r>
            <a:r>
              <a:rPr lang="zh-CN" altLang="en-US" sz="2800" dirty="0" smtClean="0"/>
              <a:t>支持使用本地代码（</a:t>
            </a:r>
            <a:r>
              <a:rPr lang="en-US" altLang="zh-CN" sz="2800" dirty="0" smtClean="0"/>
              <a:t>C</a:t>
            </a:r>
            <a:r>
              <a:rPr lang="zh-CN" altLang="en-US" sz="2800" dirty="0" smtClean="0"/>
              <a:t>或</a:t>
            </a:r>
            <a:r>
              <a:rPr lang="en-US" altLang="zh-CN" sz="2800" dirty="0" smtClean="0"/>
              <a:t>C++</a:t>
            </a:r>
            <a:r>
              <a:rPr lang="zh-CN" altLang="en-US" sz="2800" dirty="0" smtClean="0"/>
              <a:t>）开发应用程序的部分核心模块</a:t>
            </a:r>
            <a:endParaRPr lang="en-US" altLang="zh-CN" sz="2800" dirty="0" smtClean="0"/>
          </a:p>
          <a:p>
            <a:pPr lvl="2" eaLnBrk="1" hangingPunct="1"/>
            <a:r>
              <a:rPr lang="zh-CN" altLang="en-US" sz="2400" dirty="0" smtClean="0"/>
              <a:t>提高了程序的运行效率</a:t>
            </a:r>
            <a:endParaRPr lang="en-US" altLang="zh-CN" sz="2400" dirty="0" smtClean="0"/>
          </a:p>
          <a:p>
            <a:pPr lvl="2" eaLnBrk="1" hangingPunct="1"/>
            <a:r>
              <a:rPr lang="zh-CN" altLang="en-US" sz="2400" dirty="0" smtClean="0"/>
              <a:t>增加</a:t>
            </a:r>
            <a:r>
              <a:rPr lang="zh-CN" altLang="en-US" sz="2400" dirty="0"/>
              <a:t>了</a:t>
            </a:r>
            <a:r>
              <a:rPr lang="en-US" altLang="zh-CN" sz="2400" dirty="0" smtClean="0"/>
              <a:t>Android</a:t>
            </a:r>
            <a:r>
              <a:rPr lang="zh-CN" altLang="en-US" sz="2400" dirty="0" smtClean="0"/>
              <a:t>开发的灵活性</a:t>
            </a:r>
          </a:p>
          <a:p>
            <a:pPr lvl="1" eaLnBrk="1" hangingPunct="1"/>
            <a:endParaRPr lang="zh-CN" altLang="en-US" sz="2400" dirty="0" smtClean="0"/>
          </a:p>
          <a:p>
            <a:pPr lvl="2" eaLnBrk="1" hangingPunct="1">
              <a:lnSpc>
                <a:spcPct val="150000"/>
              </a:lnSpc>
              <a:buFont typeface="Wingdings" pitchFamily="2" charset="2"/>
              <a:buNone/>
            </a:pPr>
            <a:endParaRPr lang="zh-CN" altLang="en-US" sz="24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p:txBody>
          <a:bodyPr/>
          <a:lstStyle/>
          <a:p>
            <a:pPr>
              <a:defRPr/>
            </a:pPr>
            <a:fld id="{8B7A531A-C31C-45AB-8AEF-1418CB015297}" type="slidenum">
              <a:rPr lang="en-US" altLang="zh-CN"/>
              <a:pPr>
                <a:defRPr/>
              </a:pPr>
              <a:t>36</a:t>
            </a:fld>
            <a:endParaRPr lang="en-US" altLang="zh-CN"/>
          </a:p>
        </p:txBody>
      </p:sp>
      <p:sp>
        <p:nvSpPr>
          <p:cNvPr id="13314" name="Rectangle 2"/>
          <p:cNvSpPr>
            <a:spLocks noGrp="1" noChangeArrowheads="1"/>
          </p:cNvSpPr>
          <p:nvPr>
            <p:ph type="title"/>
          </p:nvPr>
        </p:nvSpPr>
        <p:spPr>
          <a:xfrm>
            <a:off x="381000" y="228600"/>
            <a:ext cx="6248400" cy="1143000"/>
          </a:xfrm>
        </p:spPr>
        <p:txBody>
          <a:bodyPr/>
          <a:lstStyle/>
          <a:p>
            <a:pPr eaLnBrk="1" hangingPunct="1">
              <a:defRPr/>
            </a:pPr>
            <a:r>
              <a:rPr lang="en-US" altLang="zh-CN" dirty="0" smtClean="0">
                <a:latin typeface="+mn-lt"/>
              </a:rPr>
              <a:t>1.4</a:t>
            </a:r>
            <a:r>
              <a:rPr lang="zh-CN" altLang="en-US" dirty="0" smtClean="0">
                <a:latin typeface="+mj-ea"/>
              </a:rPr>
              <a:t> </a:t>
            </a:r>
            <a:r>
              <a:rPr lang="en-US" altLang="zh-CN" dirty="0" smtClean="0">
                <a:latin typeface="+mn-lt"/>
              </a:rPr>
              <a:t>Android</a:t>
            </a:r>
            <a:r>
              <a:rPr lang="zh-CN" altLang="en-US" dirty="0" smtClean="0">
                <a:latin typeface="+mj-ea"/>
              </a:rPr>
              <a:t>体系结构</a:t>
            </a:r>
          </a:p>
        </p:txBody>
      </p:sp>
      <p:sp>
        <p:nvSpPr>
          <p:cNvPr id="43012"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3013" name="Object 6"/>
          <p:cNvGraphicFramePr>
            <a:graphicFrameLocks noChangeAspect="1"/>
          </p:cNvGraphicFramePr>
          <p:nvPr/>
        </p:nvGraphicFramePr>
        <p:xfrm>
          <a:off x="3810000" y="1219200"/>
          <a:ext cx="4557713" cy="5029200"/>
        </p:xfrm>
        <a:graphic>
          <a:graphicData uri="http://schemas.openxmlformats.org/presentationml/2006/ole">
            <mc:AlternateContent xmlns:mc="http://schemas.openxmlformats.org/markup-compatibility/2006">
              <mc:Choice xmlns:v="urn:schemas-microsoft-com:vml" Requires="v">
                <p:oleObj spid="_x0000_s43086" name="Visio" r:id="rId3" imgW="7594626" imgH="8386632" progId="Visio.Drawing.11">
                  <p:embed/>
                </p:oleObj>
              </mc:Choice>
              <mc:Fallback>
                <p:oleObj name="Visio" r:id="rId3" imgW="7594626" imgH="8386632"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219200"/>
                        <a:ext cx="4557713"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3"/>
          <p:cNvSpPr txBox="1">
            <a:spLocks noChangeArrowheads="1"/>
          </p:cNvSpPr>
          <p:nvPr/>
        </p:nvSpPr>
        <p:spPr bwMode="auto">
          <a:xfrm>
            <a:off x="457200" y="1143000"/>
            <a:ext cx="2971800" cy="3733800"/>
          </a:xfrm>
          <a:prstGeom prst="rect">
            <a:avLst/>
          </a:prstGeom>
          <a:noFill/>
          <a:ln w="9525">
            <a:noFill/>
            <a:miter lim="800000"/>
            <a:headEnd/>
            <a:tailEnd/>
          </a:ln>
        </p:spPr>
        <p:txBody>
          <a:bodyPr/>
          <a:lstStyle/>
          <a:p>
            <a:pPr marL="342900" indent="-342900">
              <a:spcBef>
                <a:spcPct val="20000"/>
              </a:spcBef>
              <a:buClr>
                <a:schemeClr val="accent1"/>
              </a:buClr>
              <a:buSzPct val="65000"/>
              <a:defRPr/>
            </a:pPr>
            <a:endParaRPr lang="en-US" altLang="zh-CN" sz="3200" kern="0" dirty="0">
              <a:latin typeface="+mn-lt"/>
              <a:ea typeface="+mn-ea"/>
            </a:endParaRPr>
          </a:p>
          <a:p>
            <a:pPr marL="342900" indent="-342900">
              <a:spcBef>
                <a:spcPct val="20000"/>
              </a:spcBef>
              <a:buClr>
                <a:schemeClr val="accent1"/>
              </a:buClr>
              <a:buSzPct val="65000"/>
              <a:defRPr/>
            </a:pPr>
            <a:r>
              <a:rPr lang="zh-CN" altLang="en-US" sz="3200" kern="0" dirty="0">
                <a:latin typeface="+mn-lt"/>
                <a:ea typeface="+mn-ea"/>
              </a:rPr>
              <a:t>体系分为四层</a:t>
            </a:r>
            <a:r>
              <a:rPr lang="zh-CN" altLang="en-US" sz="3200" kern="0" dirty="0" smtClean="0">
                <a:latin typeface="+mn-lt"/>
                <a:ea typeface="+mn-ea"/>
              </a:rPr>
              <a:t>：</a:t>
            </a:r>
            <a:endParaRPr lang="en-US" altLang="zh-CN" sz="3200" kern="0" dirty="0">
              <a:latin typeface="+mn-lt"/>
              <a:ea typeface="+mn-ea"/>
            </a:endParaRPr>
          </a:p>
          <a:p>
            <a:pPr marL="342900" indent="-342900">
              <a:spcBef>
                <a:spcPct val="20000"/>
              </a:spcBef>
              <a:buClr>
                <a:schemeClr val="accent1"/>
              </a:buClr>
              <a:buSzPct val="65000"/>
              <a:defRPr/>
            </a:pPr>
            <a:r>
              <a:rPr lang="en-US" altLang="zh-CN" sz="3200" kern="0" dirty="0">
                <a:latin typeface="+mn-lt"/>
                <a:ea typeface="+mn-ea"/>
              </a:rPr>
              <a:t>1</a:t>
            </a:r>
            <a:r>
              <a:rPr lang="zh-CN" altLang="en-US" sz="3200" kern="0" dirty="0">
                <a:latin typeface="+mn-lt"/>
                <a:ea typeface="+mn-ea"/>
              </a:rPr>
              <a:t>、</a:t>
            </a:r>
            <a:r>
              <a:rPr lang="en-US" altLang="zh-CN" sz="3200" kern="0" dirty="0">
                <a:latin typeface="+mn-lt"/>
                <a:ea typeface="+mn-ea"/>
              </a:rPr>
              <a:t>Linux</a:t>
            </a:r>
            <a:r>
              <a:rPr lang="zh-CN" altLang="en-US" sz="3200" kern="0" dirty="0">
                <a:latin typeface="+mn-lt"/>
                <a:ea typeface="+mn-ea"/>
              </a:rPr>
              <a:t>内核</a:t>
            </a:r>
            <a:endParaRPr lang="en-US" altLang="zh-CN" sz="3200" kern="0" dirty="0">
              <a:latin typeface="+mn-lt"/>
              <a:ea typeface="+mn-ea"/>
            </a:endParaRPr>
          </a:p>
          <a:p>
            <a:pPr marL="342900" indent="-342900">
              <a:spcBef>
                <a:spcPct val="20000"/>
              </a:spcBef>
              <a:buClr>
                <a:schemeClr val="accent1"/>
              </a:buClr>
              <a:buSzPct val="65000"/>
              <a:defRPr/>
            </a:pPr>
            <a:r>
              <a:rPr lang="en-US" altLang="zh-CN" sz="3200" kern="0" dirty="0">
                <a:latin typeface="+mn-lt"/>
                <a:ea typeface="+mn-ea"/>
              </a:rPr>
              <a:t>2</a:t>
            </a:r>
            <a:r>
              <a:rPr lang="zh-CN" altLang="en-US" sz="3200" kern="0" dirty="0">
                <a:latin typeface="+mn-lt"/>
                <a:ea typeface="+mn-ea"/>
              </a:rPr>
              <a:t>、中间件层</a:t>
            </a:r>
            <a:endParaRPr lang="en-US" altLang="zh-CN" sz="3200" kern="0" dirty="0">
              <a:latin typeface="+mn-lt"/>
              <a:ea typeface="+mn-ea"/>
            </a:endParaRPr>
          </a:p>
          <a:p>
            <a:pPr marL="342900" indent="-342900">
              <a:spcBef>
                <a:spcPct val="20000"/>
              </a:spcBef>
              <a:buClr>
                <a:schemeClr val="accent1"/>
              </a:buClr>
              <a:buSzPct val="65000"/>
              <a:defRPr/>
            </a:pPr>
            <a:r>
              <a:rPr lang="en-US" altLang="zh-CN" sz="3200" kern="0" dirty="0">
                <a:latin typeface="+mn-lt"/>
                <a:ea typeface="+mn-ea"/>
              </a:rPr>
              <a:t>3</a:t>
            </a:r>
            <a:r>
              <a:rPr lang="zh-CN" altLang="en-US" sz="3200" kern="0" dirty="0">
                <a:latin typeface="+mn-lt"/>
                <a:ea typeface="+mn-ea"/>
              </a:rPr>
              <a:t>、程序框架层</a:t>
            </a:r>
            <a:endParaRPr lang="en-US" altLang="zh-CN" sz="3200" kern="0" dirty="0">
              <a:latin typeface="+mn-lt"/>
              <a:ea typeface="+mn-ea"/>
            </a:endParaRPr>
          </a:p>
          <a:p>
            <a:pPr marL="342900" indent="-342900">
              <a:spcBef>
                <a:spcPct val="20000"/>
              </a:spcBef>
              <a:buClr>
                <a:schemeClr val="accent1"/>
              </a:buClr>
              <a:buSzPct val="65000"/>
              <a:defRPr/>
            </a:pPr>
            <a:r>
              <a:rPr lang="en-US" altLang="zh-CN" sz="3200" kern="0" dirty="0">
                <a:latin typeface="+mn-lt"/>
                <a:ea typeface="+mn-ea"/>
              </a:rPr>
              <a:t>4</a:t>
            </a:r>
            <a:r>
              <a:rPr lang="zh-CN" altLang="en-US" sz="3200" kern="0" dirty="0">
                <a:latin typeface="+mn-lt"/>
                <a:ea typeface="+mn-ea"/>
              </a:rPr>
              <a:t>、应用程序</a:t>
            </a:r>
            <a:r>
              <a:rPr lang="zh-CN" altLang="en-US" sz="3200" kern="0" dirty="0" smtClean="0">
                <a:latin typeface="+mn-lt"/>
                <a:ea typeface="+mn-ea"/>
              </a:rPr>
              <a:t>层</a:t>
            </a:r>
            <a:endParaRPr lang="zh-CN" altLang="en-US" sz="3200" kern="0" dirty="0">
              <a:latin typeface="+mn-lt"/>
              <a:ea typeface="宋体"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D4572095-67A5-4CAE-9693-F4BF88E8B3A4}" type="slidenum">
              <a:rPr lang="en-US" altLang="zh-CN"/>
              <a:pPr>
                <a:defRPr/>
              </a:pPr>
              <a:t>37</a:t>
            </a:fld>
            <a:endParaRPr lang="en-US" altLang="zh-CN"/>
          </a:p>
        </p:txBody>
      </p:sp>
      <p:sp>
        <p:nvSpPr>
          <p:cNvPr id="2" name="标题 1"/>
          <p:cNvSpPr>
            <a:spLocks noGrp="1"/>
          </p:cNvSpPr>
          <p:nvPr>
            <p:ph type="title"/>
          </p:nvPr>
        </p:nvSpPr>
        <p:spPr>
          <a:xfrm>
            <a:off x="381000" y="228600"/>
            <a:ext cx="6172200" cy="990600"/>
          </a:xfrm>
        </p:spPr>
        <p:txBody>
          <a:bodyPr/>
          <a:lstStyle/>
          <a:p>
            <a:pPr>
              <a:defRPr/>
            </a:pPr>
            <a:r>
              <a:rPr lang="en-US" altLang="zh-CN" dirty="0" smtClean="0">
                <a:latin typeface="+mn-lt"/>
              </a:rPr>
              <a:t>1.4</a:t>
            </a:r>
            <a:r>
              <a:rPr lang="zh-CN" altLang="en-US" dirty="0" smtClean="0">
                <a:latin typeface="+mj-ea"/>
              </a:rPr>
              <a:t> </a:t>
            </a:r>
            <a:r>
              <a:rPr lang="en-US" altLang="zh-CN" dirty="0" smtClean="0">
                <a:latin typeface="+mn-lt"/>
              </a:rPr>
              <a:t>Android</a:t>
            </a:r>
            <a:r>
              <a:rPr lang="zh-CN" altLang="en-US" dirty="0" smtClean="0">
                <a:latin typeface="+mj-ea"/>
              </a:rPr>
              <a:t>体系结构</a:t>
            </a:r>
            <a:endParaRPr lang="zh-CN" altLang="en-US" dirty="0">
              <a:latin typeface="+mj-ea"/>
            </a:endParaRPr>
          </a:p>
        </p:txBody>
      </p:sp>
      <p:sp>
        <p:nvSpPr>
          <p:cNvPr id="3" name="内容占位符 2"/>
          <p:cNvSpPr>
            <a:spLocks noGrp="1"/>
          </p:cNvSpPr>
          <p:nvPr>
            <p:ph idx="1"/>
          </p:nvPr>
        </p:nvSpPr>
        <p:spPr>
          <a:xfrm>
            <a:off x="457200" y="990600"/>
            <a:ext cx="8229600" cy="5181600"/>
          </a:xfrm>
        </p:spPr>
        <p:txBody>
          <a:bodyPr/>
          <a:lstStyle/>
          <a:p>
            <a:pPr eaLnBrk="1" hangingPunct="1">
              <a:defRPr/>
            </a:pPr>
            <a:r>
              <a:rPr lang="en-US" altLang="zh-CN" sz="3200" dirty="0" smtClean="0">
                <a:ea typeface="+mj-ea"/>
              </a:rPr>
              <a:t>Linux</a:t>
            </a:r>
            <a:r>
              <a:rPr lang="zh-CN" altLang="en-US" sz="3200" dirty="0" smtClean="0">
                <a:ea typeface="+mj-ea"/>
              </a:rPr>
              <a:t>内核</a:t>
            </a:r>
            <a:endParaRPr lang="en-US" altLang="zh-CN" sz="3200" dirty="0" smtClean="0">
              <a:ea typeface="+mj-ea"/>
            </a:endParaRPr>
          </a:p>
          <a:p>
            <a:pPr lvl="1" eaLnBrk="1" hangingPunct="1">
              <a:defRPr/>
            </a:pPr>
            <a:r>
              <a:rPr lang="en-US" altLang="zh-CN" sz="2800" dirty="0" smtClean="0"/>
              <a:t>Linux 3.0</a:t>
            </a:r>
            <a:r>
              <a:rPr lang="zh-CN" altLang="zh-CN" sz="2800" dirty="0" smtClean="0"/>
              <a:t>内核</a:t>
            </a:r>
            <a:endParaRPr lang="en-US" altLang="zh-CN" sz="2800" dirty="0" smtClean="0"/>
          </a:p>
          <a:p>
            <a:pPr lvl="1" eaLnBrk="1" hangingPunct="1">
              <a:defRPr/>
            </a:pPr>
            <a:r>
              <a:rPr lang="zh-CN" altLang="en-US" sz="2800" dirty="0" smtClean="0"/>
              <a:t>硬件和其他软件堆层之间的一个抽象隔离层</a:t>
            </a:r>
            <a:endParaRPr lang="en-US" altLang="zh-CN" sz="2800" dirty="0" smtClean="0"/>
          </a:p>
          <a:p>
            <a:pPr lvl="1" eaLnBrk="1" hangingPunct="1">
              <a:defRPr/>
            </a:pPr>
            <a:r>
              <a:rPr lang="zh-CN" altLang="en-US" sz="2800" dirty="0" smtClean="0"/>
              <a:t>提供安全机制、内存管理、进程管理、网络协议堆栈、和驱动程序等</a:t>
            </a:r>
            <a:endParaRPr lang="en-US" altLang="zh-CN" sz="2800" dirty="0" smtClean="0"/>
          </a:p>
          <a:p>
            <a:pPr lvl="3" eaLnBrk="1" hangingPunct="1">
              <a:lnSpc>
                <a:spcPct val="150000"/>
              </a:lnSpc>
              <a:buFont typeface="Wingdings" pitchFamily="2" charset="2"/>
              <a:buNone/>
              <a:defRPr/>
            </a:pPr>
            <a:endParaRPr lang="en-US" altLang="zh-CN" sz="2800" dirty="0" smtClean="0"/>
          </a:p>
          <a:p>
            <a:pPr>
              <a:defRPr/>
            </a:pPr>
            <a:endParaRPr lang="zh-CN" altLang="en-US" sz="2800" dirty="0"/>
          </a:p>
        </p:txBody>
      </p:sp>
      <p:pic>
        <p:nvPicPr>
          <p:cNvPr id="44037"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85800" y="3810000"/>
            <a:ext cx="763905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p>
            <a:pPr>
              <a:defRPr/>
            </a:pPr>
            <a:fld id="{DA016AF2-6E76-44BC-B1AB-1B26A5A4F270}" type="slidenum">
              <a:rPr lang="en-US" altLang="zh-CN"/>
              <a:pPr>
                <a:defRPr/>
              </a:pPr>
              <a:t>38</a:t>
            </a:fld>
            <a:endParaRPr lang="en-US" altLang="zh-CN"/>
          </a:p>
        </p:txBody>
      </p:sp>
      <p:sp>
        <p:nvSpPr>
          <p:cNvPr id="14338" name="Rectangle 2"/>
          <p:cNvSpPr>
            <a:spLocks noGrp="1" noChangeArrowheads="1"/>
          </p:cNvSpPr>
          <p:nvPr>
            <p:ph type="title"/>
          </p:nvPr>
        </p:nvSpPr>
        <p:spPr>
          <a:xfrm>
            <a:off x="381000" y="228600"/>
            <a:ext cx="5867400" cy="609600"/>
          </a:xfrm>
        </p:spPr>
        <p:txBody>
          <a:bodyPr/>
          <a:lstStyle/>
          <a:p>
            <a:pPr eaLnBrk="1" hangingPunct="1">
              <a:defRPr/>
            </a:pPr>
            <a:r>
              <a:rPr lang="en-US" altLang="zh-CN" dirty="0" smtClean="0">
                <a:latin typeface="+mn-lt"/>
              </a:rPr>
              <a:t>1.4</a:t>
            </a:r>
            <a:r>
              <a:rPr lang="zh-CN" altLang="en-US" dirty="0" smtClean="0">
                <a:latin typeface="+mj-ea"/>
              </a:rPr>
              <a:t> </a:t>
            </a:r>
            <a:r>
              <a:rPr lang="en-US" altLang="zh-CN" dirty="0" smtClean="0">
                <a:latin typeface="+mn-lt"/>
              </a:rPr>
              <a:t>Android</a:t>
            </a:r>
            <a:r>
              <a:rPr lang="zh-CN" altLang="en-US" dirty="0" smtClean="0">
                <a:latin typeface="+mj-ea"/>
              </a:rPr>
              <a:t>体系结构</a:t>
            </a:r>
          </a:p>
        </p:txBody>
      </p:sp>
      <p:sp>
        <p:nvSpPr>
          <p:cNvPr id="45060" name="Rectangle 3"/>
          <p:cNvSpPr>
            <a:spLocks noGrp="1" noChangeArrowheads="1"/>
          </p:cNvSpPr>
          <p:nvPr>
            <p:ph type="body" idx="1"/>
          </p:nvPr>
        </p:nvSpPr>
        <p:spPr>
          <a:xfrm>
            <a:off x="457200" y="838200"/>
            <a:ext cx="8229600" cy="5105400"/>
          </a:xfrm>
        </p:spPr>
        <p:txBody>
          <a:bodyPr/>
          <a:lstStyle/>
          <a:p>
            <a:pPr eaLnBrk="1" hangingPunct="1">
              <a:spcBef>
                <a:spcPts val="0"/>
              </a:spcBef>
            </a:pPr>
            <a:r>
              <a:rPr lang="zh-CN" altLang="en-US" sz="3200" dirty="0" smtClean="0"/>
              <a:t>中间件层</a:t>
            </a:r>
            <a:endParaRPr lang="en-US" altLang="zh-CN" sz="3200" dirty="0" smtClean="0"/>
          </a:p>
          <a:p>
            <a:pPr lvl="1" eaLnBrk="1" hangingPunct="1">
              <a:spcBef>
                <a:spcPts val="0"/>
              </a:spcBef>
              <a:buFont typeface="Wingdings" pitchFamily="2" charset="2"/>
              <a:buNone/>
            </a:pPr>
            <a:r>
              <a:rPr lang="zh-CN" altLang="en-US" sz="2800" dirty="0" smtClean="0"/>
              <a:t>  由函数库和</a:t>
            </a:r>
            <a:r>
              <a:rPr lang="en-US" altLang="zh-CN" sz="2800" dirty="0" smtClean="0"/>
              <a:t>Android</a:t>
            </a:r>
            <a:r>
              <a:rPr lang="zh-CN" altLang="en-US" sz="2800" dirty="0" smtClean="0"/>
              <a:t>运行时构成</a:t>
            </a:r>
            <a:endParaRPr lang="en-US" altLang="zh-CN" sz="2800" dirty="0" smtClean="0"/>
          </a:p>
          <a:p>
            <a:pPr lvl="1" eaLnBrk="1" hangingPunct="1">
              <a:spcBef>
                <a:spcPts val="0"/>
              </a:spcBef>
            </a:pPr>
            <a:r>
              <a:rPr lang="zh-CN" altLang="en-US" sz="2800" dirty="0" smtClean="0"/>
              <a:t>函数库，主要提供一组基于</a:t>
            </a:r>
            <a:r>
              <a:rPr lang="en-US" altLang="zh-CN" sz="2800" dirty="0" smtClean="0"/>
              <a:t>C/C++</a:t>
            </a:r>
            <a:r>
              <a:rPr lang="zh-CN" altLang="en-US" sz="2800" dirty="0" smtClean="0"/>
              <a:t>的函数库</a:t>
            </a:r>
            <a:endParaRPr lang="en-US" altLang="zh-CN" sz="2800" dirty="0" smtClean="0"/>
          </a:p>
          <a:p>
            <a:pPr lvl="2" eaLnBrk="1" hangingPunct="1">
              <a:spcBef>
                <a:spcPts val="0"/>
              </a:spcBef>
            </a:pPr>
            <a:r>
              <a:rPr lang="en-US" altLang="zh-CN" sz="2400" dirty="0" smtClean="0"/>
              <a:t>Surface Manager</a:t>
            </a:r>
            <a:r>
              <a:rPr lang="zh-CN" altLang="en-US" sz="2400" dirty="0" smtClean="0"/>
              <a:t>，支持显示子系统的访问，提供应用程序与</a:t>
            </a:r>
            <a:r>
              <a:rPr lang="en-US" altLang="zh-CN" sz="2400" dirty="0" smtClean="0"/>
              <a:t>2D</a:t>
            </a:r>
            <a:r>
              <a:rPr lang="zh-CN" altLang="en-US" sz="2400" dirty="0" smtClean="0"/>
              <a:t>、</a:t>
            </a:r>
            <a:r>
              <a:rPr lang="en-US" altLang="zh-CN" sz="2400" dirty="0" smtClean="0"/>
              <a:t>3D</a:t>
            </a:r>
            <a:r>
              <a:rPr lang="zh-CN" altLang="en-US" sz="2400" dirty="0" smtClean="0"/>
              <a:t>图像层的平滑连接</a:t>
            </a:r>
            <a:endParaRPr lang="en-US" altLang="zh-CN" sz="2400" dirty="0" smtClean="0"/>
          </a:p>
          <a:p>
            <a:pPr lvl="2" eaLnBrk="1" hangingPunct="1">
              <a:spcBef>
                <a:spcPts val="0"/>
              </a:spcBef>
            </a:pPr>
            <a:r>
              <a:rPr lang="en-US" altLang="zh-CN" sz="2400" dirty="0" smtClean="0"/>
              <a:t>Media Framework</a:t>
            </a:r>
            <a:r>
              <a:rPr lang="zh-CN" altLang="en-US" sz="2400" dirty="0" smtClean="0"/>
              <a:t>，实现音视频的播放和录制功能</a:t>
            </a:r>
            <a:endParaRPr lang="en-US" altLang="zh-CN" sz="2400" dirty="0" smtClean="0"/>
          </a:p>
          <a:p>
            <a:pPr lvl="2" eaLnBrk="1" hangingPunct="1">
              <a:spcBef>
                <a:spcPts val="0"/>
              </a:spcBef>
            </a:pPr>
            <a:r>
              <a:rPr lang="en-US" altLang="zh-CN" sz="2400" dirty="0" smtClean="0"/>
              <a:t>SQLite</a:t>
            </a:r>
            <a:r>
              <a:rPr lang="zh-CN" altLang="en-US" sz="2400" dirty="0" smtClean="0"/>
              <a:t>，轻量级的关系数据库引擎</a:t>
            </a:r>
            <a:endParaRPr lang="en-US" altLang="zh-CN" sz="2400" dirty="0" smtClean="0"/>
          </a:p>
          <a:p>
            <a:pPr lvl="2" eaLnBrk="1" hangingPunct="1">
              <a:spcBef>
                <a:spcPts val="0"/>
              </a:spcBef>
            </a:pPr>
            <a:r>
              <a:rPr lang="en-US" altLang="zh-CN" sz="2400" dirty="0" smtClean="0"/>
              <a:t>OpenGL ES</a:t>
            </a:r>
            <a:r>
              <a:rPr lang="zh-CN" altLang="en-US" sz="2400" dirty="0" smtClean="0"/>
              <a:t>，基于</a:t>
            </a:r>
            <a:r>
              <a:rPr lang="en-US" altLang="zh-CN" sz="2400" dirty="0" smtClean="0"/>
              <a:t>3D</a:t>
            </a:r>
            <a:r>
              <a:rPr lang="zh-CN" altLang="en-US" sz="2400" dirty="0" smtClean="0"/>
              <a:t>图像加速</a:t>
            </a:r>
            <a:endParaRPr lang="en-US" altLang="zh-CN" sz="2400" dirty="0" smtClean="0"/>
          </a:p>
          <a:p>
            <a:pPr lvl="2" eaLnBrk="1" hangingPunct="1">
              <a:spcBef>
                <a:spcPts val="0"/>
              </a:spcBef>
            </a:pPr>
            <a:r>
              <a:rPr lang="en-US" altLang="zh-CN" sz="2400" dirty="0" err="1" smtClean="0"/>
              <a:t>FreeType</a:t>
            </a:r>
            <a:r>
              <a:rPr lang="zh-CN" altLang="en-US" sz="2400" dirty="0" smtClean="0"/>
              <a:t>，位图与矢量字体渲染</a:t>
            </a:r>
            <a:endParaRPr lang="en-US" altLang="zh-CN" sz="2400" dirty="0" smtClean="0"/>
          </a:p>
          <a:p>
            <a:pPr lvl="2" eaLnBrk="1" hangingPunct="1">
              <a:spcBef>
                <a:spcPts val="0"/>
              </a:spcBef>
            </a:pPr>
            <a:r>
              <a:rPr lang="en-US" altLang="zh-CN" sz="2400" dirty="0" err="1" smtClean="0"/>
              <a:t>WebKit</a:t>
            </a:r>
            <a:r>
              <a:rPr lang="zh-CN" altLang="en-US" sz="2400" dirty="0" smtClean="0"/>
              <a:t>，</a:t>
            </a:r>
            <a:r>
              <a:rPr lang="en-US" altLang="zh-CN" sz="2400" dirty="0" smtClean="0"/>
              <a:t>Web</a:t>
            </a:r>
            <a:r>
              <a:rPr lang="zh-CN" altLang="en-US" sz="2400" dirty="0" smtClean="0"/>
              <a:t>浏览器引擎</a:t>
            </a:r>
            <a:endParaRPr lang="en-US" altLang="zh-CN" sz="2400" dirty="0" smtClean="0"/>
          </a:p>
          <a:p>
            <a:pPr lvl="2" eaLnBrk="1" hangingPunct="1">
              <a:spcBef>
                <a:spcPts val="0"/>
              </a:spcBef>
            </a:pPr>
            <a:r>
              <a:rPr lang="en-US" altLang="zh-CN" sz="2400" dirty="0" smtClean="0"/>
              <a:t>SGL</a:t>
            </a:r>
            <a:r>
              <a:rPr lang="zh-CN" altLang="en-US" sz="2400" dirty="0"/>
              <a:t> ， </a:t>
            </a:r>
            <a:r>
              <a:rPr lang="en-US" altLang="zh-CN" sz="2400" dirty="0" smtClean="0"/>
              <a:t>2D</a:t>
            </a:r>
            <a:r>
              <a:rPr lang="zh-CN" altLang="en-US" sz="2400" dirty="0" smtClean="0"/>
              <a:t>图像引擎</a:t>
            </a:r>
            <a:endParaRPr lang="en-US" altLang="zh-CN" sz="2400" dirty="0" smtClean="0"/>
          </a:p>
          <a:p>
            <a:pPr lvl="2" eaLnBrk="1" hangingPunct="1">
              <a:spcBef>
                <a:spcPts val="0"/>
              </a:spcBef>
            </a:pPr>
            <a:r>
              <a:rPr lang="en-US" altLang="zh-CN" sz="2400" dirty="0" smtClean="0"/>
              <a:t>SSL</a:t>
            </a:r>
            <a:r>
              <a:rPr lang="zh-CN" altLang="en-US" sz="2400" dirty="0" smtClean="0"/>
              <a:t>，数据加密与安全传输的函数库</a:t>
            </a:r>
            <a:endParaRPr lang="en-US" altLang="zh-CN" sz="2400" dirty="0" smtClean="0"/>
          </a:p>
          <a:p>
            <a:pPr lvl="2" eaLnBrk="1" hangingPunct="1">
              <a:spcBef>
                <a:spcPts val="0"/>
              </a:spcBef>
            </a:pPr>
            <a:r>
              <a:rPr lang="en-US" altLang="zh-CN" sz="2400" dirty="0" err="1" smtClean="0"/>
              <a:t>Libc</a:t>
            </a:r>
            <a:r>
              <a:rPr lang="zh-CN" altLang="en-US" sz="2400" dirty="0" smtClean="0"/>
              <a:t>，标准</a:t>
            </a:r>
            <a:r>
              <a:rPr lang="en-US" altLang="zh-CN" sz="2400" dirty="0" smtClean="0"/>
              <a:t>C</a:t>
            </a:r>
            <a:r>
              <a:rPr lang="zh-CN" altLang="en-US" sz="2400" dirty="0" smtClean="0"/>
              <a:t>运行库，底层应用程序开发接口</a:t>
            </a:r>
            <a:endParaRPr lang="en-US" altLang="zh-CN" sz="2400" dirty="0" smtClean="0"/>
          </a:p>
          <a:p>
            <a:pPr lvl="3" eaLnBrk="1" hangingPunct="1">
              <a:spcBef>
                <a:spcPts val="0"/>
              </a:spcBef>
            </a:pPr>
            <a:endParaRPr lang="zh-CN" altLang="en-US" sz="16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25A9C956-2B6F-4E00-8843-7A9868EE265E}" type="slidenum">
              <a:rPr lang="en-US" altLang="zh-CN"/>
              <a:pPr>
                <a:defRPr/>
              </a:pPr>
              <a:t>39</a:t>
            </a:fld>
            <a:endParaRPr lang="en-US" altLang="zh-CN"/>
          </a:p>
        </p:txBody>
      </p:sp>
      <p:sp>
        <p:nvSpPr>
          <p:cNvPr id="15362" name="Rectangle 2"/>
          <p:cNvSpPr>
            <a:spLocks noGrp="1" noChangeArrowheads="1"/>
          </p:cNvSpPr>
          <p:nvPr>
            <p:ph type="title"/>
          </p:nvPr>
        </p:nvSpPr>
        <p:spPr>
          <a:xfrm>
            <a:off x="381000" y="228600"/>
            <a:ext cx="6477000" cy="914400"/>
          </a:xfrm>
        </p:spPr>
        <p:txBody>
          <a:bodyPr/>
          <a:lstStyle/>
          <a:p>
            <a:pPr eaLnBrk="1" hangingPunct="1">
              <a:defRPr/>
            </a:pPr>
            <a:r>
              <a:rPr lang="en-US" altLang="zh-CN" dirty="0" smtClean="0">
                <a:latin typeface="+mn-lt"/>
              </a:rPr>
              <a:t>1.4</a:t>
            </a:r>
            <a:r>
              <a:rPr lang="zh-CN" altLang="en-US" dirty="0" smtClean="0">
                <a:latin typeface="+mj-ea"/>
              </a:rPr>
              <a:t> </a:t>
            </a:r>
            <a:r>
              <a:rPr lang="en-US" altLang="zh-CN" dirty="0" smtClean="0">
                <a:latin typeface="+mn-lt"/>
              </a:rPr>
              <a:t>Android</a:t>
            </a:r>
            <a:r>
              <a:rPr lang="zh-CN" altLang="en-US" dirty="0" smtClean="0">
                <a:latin typeface="+mj-ea"/>
              </a:rPr>
              <a:t>体系结构</a:t>
            </a:r>
          </a:p>
        </p:txBody>
      </p:sp>
      <p:sp>
        <p:nvSpPr>
          <p:cNvPr id="46084" name="Rectangle 3"/>
          <p:cNvSpPr>
            <a:spLocks noGrp="1" noChangeArrowheads="1"/>
          </p:cNvSpPr>
          <p:nvPr>
            <p:ph type="body" idx="1"/>
          </p:nvPr>
        </p:nvSpPr>
        <p:spPr>
          <a:xfrm>
            <a:off x="457200" y="914400"/>
            <a:ext cx="8229600" cy="2743200"/>
          </a:xfrm>
          <a:extLst>
            <a:ext uri="{91240B29-F687-4F45-9708-019B960494DF}">
              <a14:hiddenLine xmlns:a14="http://schemas.microsoft.com/office/drawing/2010/main" w="9525">
                <a:solidFill>
                  <a:schemeClr val="accent1"/>
                </a:solidFill>
                <a:miter lim="800000"/>
                <a:headEnd/>
                <a:tailEnd/>
              </a14:hiddenLine>
            </a:ext>
          </a:extLst>
        </p:spPr>
        <p:txBody>
          <a:bodyPr/>
          <a:lstStyle/>
          <a:p>
            <a:pPr eaLnBrk="1" hangingPunct="1">
              <a:spcBef>
                <a:spcPts val="600"/>
              </a:spcBef>
            </a:pPr>
            <a:r>
              <a:rPr lang="zh-CN" altLang="en-US" sz="3200" dirty="0" smtClean="0"/>
              <a:t>中间件层</a:t>
            </a:r>
            <a:endParaRPr lang="en-US" altLang="zh-CN" sz="3200" dirty="0" smtClean="0"/>
          </a:p>
          <a:p>
            <a:pPr lvl="1" eaLnBrk="1" hangingPunct="1">
              <a:spcBef>
                <a:spcPts val="600"/>
              </a:spcBef>
            </a:pPr>
            <a:r>
              <a:rPr lang="en-US" altLang="zh-CN" sz="2800" dirty="0" smtClean="0"/>
              <a:t>Android</a:t>
            </a:r>
            <a:r>
              <a:rPr lang="zh-CN" altLang="en-US" sz="2800" dirty="0" smtClean="0"/>
              <a:t>运行时</a:t>
            </a:r>
            <a:endParaRPr lang="en-US" altLang="zh-CN" sz="2800" dirty="0" smtClean="0"/>
          </a:p>
          <a:p>
            <a:pPr lvl="2" eaLnBrk="1" hangingPunct="1">
              <a:spcBef>
                <a:spcPts val="600"/>
              </a:spcBef>
            </a:pPr>
            <a:r>
              <a:rPr lang="zh-CN" altLang="en-US" sz="2400" dirty="0" smtClean="0"/>
              <a:t>核心库，提供</a:t>
            </a:r>
            <a:r>
              <a:rPr lang="en-US" altLang="zh-CN" sz="2400" dirty="0" smtClean="0"/>
              <a:t>Android</a:t>
            </a:r>
            <a:r>
              <a:rPr lang="zh-CN" altLang="en-US" sz="2400" dirty="0" smtClean="0"/>
              <a:t>系统的特有函数功能和</a:t>
            </a:r>
            <a:r>
              <a:rPr lang="en-US" altLang="zh-CN" sz="2400" dirty="0" smtClean="0"/>
              <a:t>Java</a:t>
            </a:r>
            <a:r>
              <a:rPr lang="zh-CN" altLang="en-US" sz="2400" dirty="0" smtClean="0"/>
              <a:t>语      言的基本函数功能</a:t>
            </a:r>
            <a:endParaRPr lang="en-US" altLang="zh-CN" sz="2400" dirty="0" smtClean="0"/>
          </a:p>
          <a:p>
            <a:pPr lvl="2" eaLnBrk="1" hangingPunct="1">
              <a:spcBef>
                <a:spcPts val="600"/>
              </a:spcBef>
            </a:pPr>
            <a:r>
              <a:rPr lang="en-US" altLang="zh-CN" sz="2400" dirty="0" smtClean="0"/>
              <a:t>ART</a:t>
            </a:r>
            <a:r>
              <a:rPr lang="zh-CN" altLang="en-US" sz="2400" dirty="0" smtClean="0"/>
              <a:t>虚拟机采用预编译技术，在应用程序安装时把程序代码转换成机器语言，加快了启动和运行速度</a:t>
            </a:r>
            <a:endParaRPr lang="en-US" altLang="zh-CN" sz="2400" dirty="0" smtClean="0"/>
          </a:p>
        </p:txBody>
      </p:sp>
      <p:pic>
        <p:nvPicPr>
          <p:cNvPr id="46085" name="Picture 9"/>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524000" y="3814762"/>
            <a:ext cx="67056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30E72F3C-C1AB-496A-BAB3-559877BA80CB}" type="slidenum">
              <a:rPr lang="en-US" altLang="zh-CN"/>
              <a:pPr>
                <a:defRPr/>
              </a:pPr>
              <a:t>4</a:t>
            </a:fld>
            <a:endParaRPr lang="en-US" altLang="zh-CN"/>
          </a:p>
        </p:txBody>
      </p:sp>
      <p:sp>
        <p:nvSpPr>
          <p:cNvPr id="7170" name="Rectangle 2"/>
          <p:cNvSpPr>
            <a:spLocks noGrp="1" noChangeArrowheads="1"/>
          </p:cNvSpPr>
          <p:nvPr>
            <p:ph type="title"/>
          </p:nvPr>
        </p:nvSpPr>
        <p:spPr>
          <a:xfrm>
            <a:off x="381000" y="228600"/>
            <a:ext cx="7086600" cy="914400"/>
          </a:xfrm>
        </p:spPr>
        <p:txBody>
          <a:bodyPr/>
          <a:lstStyle/>
          <a:p>
            <a:pPr eaLnBrk="1" hangingPunct="1">
              <a:defRPr/>
            </a:pPr>
            <a:r>
              <a:rPr lang="en-US" altLang="zh-CN" dirty="0" smtClean="0">
                <a:latin typeface="+mn-lt"/>
              </a:rPr>
              <a:t>1.1</a:t>
            </a:r>
            <a:r>
              <a:rPr lang="zh-CN" altLang="en-US" dirty="0" smtClean="0">
                <a:latin typeface="+mj-ea"/>
              </a:rPr>
              <a:t> 手机操作系统</a:t>
            </a:r>
          </a:p>
        </p:txBody>
      </p:sp>
      <p:sp>
        <p:nvSpPr>
          <p:cNvPr id="6148" name="Rectangle 3"/>
          <p:cNvSpPr>
            <a:spLocks noGrp="1" noChangeArrowheads="1"/>
          </p:cNvSpPr>
          <p:nvPr>
            <p:ph type="body" idx="1"/>
          </p:nvPr>
        </p:nvSpPr>
        <p:spPr>
          <a:xfrm>
            <a:off x="457200" y="990600"/>
            <a:ext cx="5105400" cy="5257800"/>
          </a:xfrm>
        </p:spPr>
        <p:txBody>
          <a:bodyPr/>
          <a:lstStyle/>
          <a:p>
            <a:pPr eaLnBrk="1" hangingPunct="1"/>
            <a:r>
              <a:rPr lang="en-US" altLang="zh-CN" sz="3200" dirty="0" smtClean="0"/>
              <a:t>Android</a:t>
            </a:r>
            <a:endParaRPr lang="zh-CN" altLang="en-US" sz="3200" dirty="0" smtClean="0"/>
          </a:p>
          <a:p>
            <a:pPr lvl="1" eaLnBrk="1" hangingPunct="1"/>
            <a:r>
              <a:rPr lang="zh-CN" altLang="en-US" sz="2800" dirty="0" smtClean="0">
                <a:latin typeface="楷体_GB2312" pitchFamily="49" charset="-122"/>
              </a:rPr>
              <a:t>由谷歌发布的</a:t>
            </a:r>
            <a:r>
              <a:rPr lang="zh-CN" altLang="en-US" sz="2800" dirty="0" smtClean="0">
                <a:solidFill>
                  <a:srgbClr val="FF0000"/>
                </a:solidFill>
                <a:latin typeface="楷体_GB2312" pitchFamily="49" charset="-122"/>
              </a:rPr>
              <a:t>基于</a:t>
            </a:r>
            <a:r>
              <a:rPr lang="en-US" altLang="zh-CN" sz="2800" dirty="0" smtClean="0">
                <a:solidFill>
                  <a:srgbClr val="FF0000"/>
                </a:solidFill>
              </a:rPr>
              <a:t>Linux</a:t>
            </a:r>
            <a:r>
              <a:rPr lang="zh-CN" altLang="en-US" sz="2800" dirty="0" smtClean="0"/>
              <a:t>的</a:t>
            </a:r>
            <a:r>
              <a:rPr lang="zh-CN" altLang="en-US" sz="2800" dirty="0" smtClean="0">
                <a:solidFill>
                  <a:srgbClr val="FF0000"/>
                </a:solidFill>
                <a:latin typeface="楷体_GB2312" pitchFamily="49" charset="-122"/>
              </a:rPr>
              <a:t>开源</a:t>
            </a:r>
            <a:r>
              <a:rPr lang="zh-CN" altLang="en-US" sz="2800" dirty="0" smtClean="0">
                <a:latin typeface="楷体_GB2312" pitchFamily="49" charset="-122"/>
              </a:rPr>
              <a:t>手机系统</a:t>
            </a:r>
            <a:endParaRPr lang="en-US" altLang="zh-CN" sz="2800" dirty="0" smtClean="0">
              <a:latin typeface="楷体_GB2312" pitchFamily="49" charset="-122"/>
            </a:endParaRPr>
          </a:p>
          <a:p>
            <a:pPr lvl="1" eaLnBrk="1" hangingPunct="1"/>
            <a:r>
              <a:rPr lang="zh-CN" altLang="en-US" sz="2800" dirty="0" smtClean="0">
                <a:latin typeface="楷体_GB2312" pitchFamily="49" charset="-122"/>
              </a:rPr>
              <a:t>第一个完全</a:t>
            </a:r>
            <a:r>
              <a:rPr lang="zh-CN" altLang="en-US" sz="2800" dirty="0" smtClean="0">
                <a:solidFill>
                  <a:srgbClr val="FF0000"/>
                </a:solidFill>
                <a:latin typeface="楷体_GB2312" pitchFamily="49" charset="-122"/>
              </a:rPr>
              <a:t>开放</a:t>
            </a:r>
            <a:r>
              <a:rPr lang="zh-CN" altLang="en-US" sz="2800" dirty="0" smtClean="0">
                <a:latin typeface="楷体_GB2312" pitchFamily="49" charset="-122"/>
              </a:rPr>
              <a:t>、</a:t>
            </a:r>
            <a:r>
              <a:rPr lang="zh-CN" altLang="en-US" sz="2800" dirty="0">
                <a:solidFill>
                  <a:srgbClr val="FF0000"/>
                </a:solidFill>
                <a:latin typeface="楷体_GB2312" pitchFamily="49" charset="-122"/>
              </a:rPr>
              <a:t>免费</a:t>
            </a:r>
            <a:r>
              <a:rPr lang="zh-CN" altLang="en-US" sz="2800" dirty="0" smtClean="0">
                <a:latin typeface="楷体_GB2312" pitchFamily="49" charset="-122"/>
              </a:rPr>
              <a:t>、</a:t>
            </a:r>
            <a:r>
              <a:rPr lang="zh-CN" altLang="en-US" sz="2800" dirty="0" smtClean="0">
                <a:solidFill>
                  <a:srgbClr val="FF0000"/>
                </a:solidFill>
                <a:latin typeface="楷体_GB2312" pitchFamily="49" charset="-122"/>
              </a:rPr>
              <a:t>定制</a:t>
            </a:r>
            <a:r>
              <a:rPr lang="zh-CN" altLang="en-US" sz="2800" dirty="0" smtClean="0">
                <a:latin typeface="楷体_GB2312" pitchFamily="49" charset="-122"/>
              </a:rPr>
              <a:t>的手机平台</a:t>
            </a:r>
          </a:p>
          <a:p>
            <a:pPr lvl="1" eaLnBrk="1" hangingPunct="1"/>
            <a:r>
              <a:rPr lang="zh-CN" altLang="en-US" sz="2800" dirty="0" smtClean="0">
                <a:latin typeface="楷体_GB2312" pitchFamily="49" charset="-122"/>
              </a:rPr>
              <a:t>提供统一、开放的开发平台，保证了较好的可移植性</a:t>
            </a:r>
          </a:p>
          <a:p>
            <a:pPr lvl="1" eaLnBrk="1" hangingPunct="1"/>
            <a:r>
              <a:rPr lang="zh-CN" altLang="en-US" sz="2800" dirty="0" smtClean="0">
                <a:latin typeface="楷体_GB2312" pitchFamily="49" charset="-122"/>
              </a:rPr>
              <a:t>使用</a:t>
            </a:r>
            <a:r>
              <a:rPr lang="en-US" altLang="zh-CN" sz="2800" dirty="0" smtClean="0"/>
              <a:t>Java</a:t>
            </a:r>
            <a:r>
              <a:rPr lang="zh-CN" altLang="en-US" sz="2800" dirty="0" smtClean="0">
                <a:latin typeface="楷体_GB2312" pitchFamily="49" charset="-122"/>
              </a:rPr>
              <a:t>语言开发</a:t>
            </a:r>
          </a:p>
        </p:txBody>
      </p:sp>
      <p:pic>
        <p:nvPicPr>
          <p:cNvPr id="6149" name="Picture 2" descr="Android SDK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715000" y="609600"/>
            <a:ext cx="3048000" cy="543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96A1A57F-B903-4349-B4B6-195D3BA4BFDA}" type="slidenum">
              <a:rPr lang="en-US" altLang="zh-CN"/>
              <a:pPr>
                <a:defRPr/>
              </a:pPr>
              <a:t>40</a:t>
            </a:fld>
            <a:endParaRPr lang="en-US" altLang="zh-CN"/>
          </a:p>
        </p:txBody>
      </p:sp>
      <p:sp>
        <p:nvSpPr>
          <p:cNvPr id="16386" name="Rectangle 2"/>
          <p:cNvSpPr>
            <a:spLocks noGrp="1" noChangeArrowheads="1"/>
          </p:cNvSpPr>
          <p:nvPr>
            <p:ph type="title"/>
          </p:nvPr>
        </p:nvSpPr>
        <p:spPr>
          <a:xfrm>
            <a:off x="381000" y="228600"/>
            <a:ext cx="5638800" cy="609600"/>
          </a:xfrm>
        </p:spPr>
        <p:txBody>
          <a:bodyPr/>
          <a:lstStyle/>
          <a:p>
            <a:pPr eaLnBrk="1" hangingPunct="1">
              <a:defRPr/>
            </a:pPr>
            <a:r>
              <a:rPr lang="en-US" altLang="zh-CN" dirty="0" smtClean="0">
                <a:latin typeface="+mn-lt"/>
              </a:rPr>
              <a:t>1.4</a:t>
            </a:r>
            <a:r>
              <a:rPr lang="zh-CN" altLang="en-US" dirty="0" smtClean="0">
                <a:latin typeface="+mj-ea"/>
              </a:rPr>
              <a:t> </a:t>
            </a:r>
            <a:r>
              <a:rPr lang="en-US" altLang="zh-CN" dirty="0" smtClean="0">
                <a:latin typeface="+mn-lt"/>
              </a:rPr>
              <a:t>Android</a:t>
            </a:r>
            <a:r>
              <a:rPr lang="zh-CN" altLang="en-US" dirty="0" smtClean="0">
                <a:latin typeface="+mj-ea"/>
              </a:rPr>
              <a:t>体系结构</a:t>
            </a:r>
          </a:p>
        </p:txBody>
      </p:sp>
      <p:sp>
        <p:nvSpPr>
          <p:cNvPr id="24579" name="Rectangle 3"/>
          <p:cNvSpPr>
            <a:spLocks noGrp="1" noChangeArrowheads="1"/>
          </p:cNvSpPr>
          <p:nvPr>
            <p:ph type="body" idx="1"/>
          </p:nvPr>
        </p:nvSpPr>
        <p:spPr>
          <a:xfrm>
            <a:off x="457200" y="990600"/>
            <a:ext cx="8458200" cy="3124200"/>
          </a:xfrm>
        </p:spPr>
        <p:txBody>
          <a:bodyPr/>
          <a:lstStyle/>
          <a:p>
            <a:pPr eaLnBrk="1" hangingPunct="1">
              <a:defRPr/>
            </a:pPr>
            <a:r>
              <a:rPr lang="zh-CN" altLang="en-US" sz="3200" dirty="0" smtClean="0">
                <a:ea typeface="+mj-ea"/>
              </a:rPr>
              <a:t>应用程序框架</a:t>
            </a:r>
            <a:endParaRPr lang="en-US" altLang="zh-CN" sz="3200" dirty="0" smtClean="0">
              <a:ea typeface="+mj-ea"/>
            </a:endParaRPr>
          </a:p>
          <a:p>
            <a:pPr marL="344487" lvl="1" indent="0" eaLnBrk="1" hangingPunct="1">
              <a:buNone/>
              <a:defRPr/>
            </a:pPr>
            <a:r>
              <a:rPr lang="zh-CN" altLang="en-US" sz="2800" dirty="0" smtClean="0"/>
              <a:t>提供</a:t>
            </a:r>
            <a:r>
              <a:rPr lang="en-US" altLang="zh-CN" sz="2800" dirty="0" smtClean="0"/>
              <a:t>Android</a:t>
            </a:r>
            <a:r>
              <a:rPr lang="zh-CN" altLang="en-US" sz="2800" dirty="0" smtClean="0"/>
              <a:t>平台基本的管理功能和组件重用机制</a:t>
            </a:r>
          </a:p>
          <a:p>
            <a:pPr lvl="2" eaLnBrk="1" hangingPunct="1">
              <a:defRPr/>
            </a:pPr>
            <a:r>
              <a:rPr lang="en-US" altLang="zh-CN" sz="2800" dirty="0" smtClean="0"/>
              <a:t>Activity Manager</a:t>
            </a:r>
            <a:r>
              <a:rPr lang="zh-CN" altLang="en-US" sz="2800" dirty="0" smtClean="0"/>
              <a:t>，管理应用程序的生命周期</a:t>
            </a:r>
            <a:endParaRPr lang="en-US" altLang="zh-CN" sz="2800" dirty="0" smtClean="0"/>
          </a:p>
          <a:p>
            <a:pPr lvl="2" eaLnBrk="1" hangingPunct="1">
              <a:defRPr/>
            </a:pPr>
            <a:r>
              <a:rPr lang="en-US" altLang="zh-CN" sz="2800" dirty="0" smtClean="0"/>
              <a:t>Windows Manager</a:t>
            </a:r>
            <a:r>
              <a:rPr lang="zh-CN" altLang="en-US" sz="2800" dirty="0" smtClean="0"/>
              <a:t>，启动应用程序的窗体</a:t>
            </a:r>
            <a:endParaRPr lang="en-US" altLang="zh-CN" sz="2800" dirty="0" smtClean="0"/>
          </a:p>
          <a:p>
            <a:pPr lvl="2" eaLnBrk="1" hangingPunct="1">
              <a:defRPr/>
            </a:pPr>
            <a:r>
              <a:rPr lang="en-US" altLang="zh-CN" sz="2800" dirty="0" smtClean="0"/>
              <a:t>Content Provider</a:t>
            </a:r>
            <a:r>
              <a:rPr lang="zh-CN" altLang="en-US" sz="2800" dirty="0" smtClean="0"/>
              <a:t>，共享私有数据</a:t>
            </a:r>
            <a:endParaRPr lang="en-US" altLang="zh-CN" sz="2800" dirty="0" smtClean="0"/>
          </a:p>
          <a:p>
            <a:pPr lvl="2" eaLnBrk="1" hangingPunct="1">
              <a:defRPr/>
            </a:pPr>
            <a:r>
              <a:rPr lang="en-US" altLang="zh-CN" sz="2800" dirty="0" smtClean="0"/>
              <a:t>Package Manager</a:t>
            </a:r>
            <a:r>
              <a:rPr lang="zh-CN" altLang="en-US" sz="2800" dirty="0" smtClean="0"/>
              <a:t>，管理安装的应用程序</a:t>
            </a:r>
            <a:endParaRPr lang="en-US" altLang="zh-CN" sz="2800" dirty="0" smtClean="0"/>
          </a:p>
          <a:p>
            <a:pPr lvl="1" eaLnBrk="1" hangingPunct="1">
              <a:defRPr/>
            </a:pPr>
            <a:endParaRPr lang="zh-CN" altLang="en-US" sz="2800" dirty="0" smtClean="0"/>
          </a:p>
        </p:txBody>
      </p:sp>
      <p:pic>
        <p:nvPicPr>
          <p:cNvPr id="47109" name="Picture 5"/>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38200" y="4267200"/>
            <a:ext cx="7700963"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93B9DC8A-C44C-48F7-80FE-7DD7217A6277}" type="slidenum">
              <a:rPr lang="en-US" altLang="zh-CN"/>
              <a:pPr>
                <a:defRPr/>
              </a:pPr>
              <a:t>41</a:t>
            </a:fld>
            <a:endParaRPr lang="en-US" altLang="zh-CN"/>
          </a:p>
        </p:txBody>
      </p:sp>
      <p:sp>
        <p:nvSpPr>
          <p:cNvPr id="17410" name="Rectangle 2"/>
          <p:cNvSpPr>
            <a:spLocks noGrp="1" noChangeArrowheads="1"/>
          </p:cNvSpPr>
          <p:nvPr>
            <p:ph type="title"/>
          </p:nvPr>
        </p:nvSpPr>
        <p:spPr>
          <a:xfrm>
            <a:off x="381000" y="228600"/>
            <a:ext cx="5410200" cy="685800"/>
          </a:xfrm>
        </p:spPr>
        <p:txBody>
          <a:bodyPr/>
          <a:lstStyle/>
          <a:p>
            <a:pPr eaLnBrk="1" hangingPunct="1">
              <a:defRPr/>
            </a:pPr>
            <a:r>
              <a:rPr lang="en-US" altLang="zh-CN" dirty="0" smtClean="0">
                <a:latin typeface="+mn-lt"/>
              </a:rPr>
              <a:t>1.4</a:t>
            </a:r>
            <a:r>
              <a:rPr lang="zh-CN" altLang="en-US" dirty="0" smtClean="0">
                <a:latin typeface="+mj-ea"/>
              </a:rPr>
              <a:t> </a:t>
            </a:r>
            <a:r>
              <a:rPr lang="en-US" altLang="zh-CN" dirty="0" smtClean="0">
                <a:latin typeface="+mn-lt"/>
              </a:rPr>
              <a:t>Android</a:t>
            </a:r>
            <a:r>
              <a:rPr lang="zh-CN" altLang="en-US" dirty="0" smtClean="0">
                <a:latin typeface="+mj-ea"/>
              </a:rPr>
              <a:t>体系结构</a:t>
            </a:r>
          </a:p>
        </p:txBody>
      </p:sp>
      <p:sp>
        <p:nvSpPr>
          <p:cNvPr id="48132" name="Rectangle 3"/>
          <p:cNvSpPr>
            <a:spLocks noGrp="1" noChangeArrowheads="1"/>
          </p:cNvSpPr>
          <p:nvPr>
            <p:ph type="body" idx="1"/>
          </p:nvPr>
        </p:nvSpPr>
        <p:spPr>
          <a:xfrm>
            <a:off x="457200" y="990600"/>
            <a:ext cx="8382000" cy="3048000"/>
          </a:xfrm>
        </p:spPr>
        <p:txBody>
          <a:bodyPr/>
          <a:lstStyle/>
          <a:p>
            <a:pPr eaLnBrk="1" hangingPunct="1">
              <a:spcBef>
                <a:spcPts val="600"/>
              </a:spcBef>
            </a:pPr>
            <a:r>
              <a:rPr lang="zh-CN" altLang="en-US" sz="3200" dirty="0" smtClean="0">
                <a:latin typeface="楷体_GB2312" pitchFamily="49" charset="-122"/>
              </a:rPr>
              <a:t>应用程序框架</a:t>
            </a:r>
            <a:endParaRPr lang="en-US" altLang="zh-CN" sz="3200" dirty="0" smtClean="0">
              <a:latin typeface="楷体_GB2312" pitchFamily="49" charset="-122"/>
            </a:endParaRPr>
          </a:p>
          <a:p>
            <a:pPr marL="723900" lvl="2" indent="-279400" eaLnBrk="1" hangingPunct="1">
              <a:spcBef>
                <a:spcPts val="600"/>
              </a:spcBef>
              <a:tabLst>
                <a:tab pos="723900" algn="l"/>
              </a:tabLst>
            </a:pPr>
            <a:r>
              <a:rPr lang="en-US" altLang="zh-CN" sz="2800" dirty="0" err="1" smtClean="0"/>
              <a:t>Teleghony</a:t>
            </a:r>
            <a:r>
              <a:rPr lang="en-US" altLang="zh-CN" sz="2800" dirty="0" smtClean="0"/>
              <a:t> Manager</a:t>
            </a:r>
            <a:r>
              <a:rPr lang="zh-CN" altLang="en-US" sz="2800" dirty="0" smtClean="0">
                <a:latin typeface="楷体_GB2312" pitchFamily="49" charset="-122"/>
              </a:rPr>
              <a:t>，管理与电话的相关功能</a:t>
            </a:r>
            <a:endParaRPr lang="en-US" altLang="zh-CN" sz="2800" dirty="0" smtClean="0">
              <a:latin typeface="楷体_GB2312" pitchFamily="49" charset="-122"/>
            </a:endParaRPr>
          </a:p>
          <a:p>
            <a:pPr marL="723900" lvl="2" indent="-279400" eaLnBrk="1" hangingPunct="1">
              <a:spcBef>
                <a:spcPts val="600"/>
              </a:spcBef>
              <a:tabLst>
                <a:tab pos="723900" algn="l"/>
              </a:tabLst>
            </a:pPr>
            <a:r>
              <a:rPr lang="en-US" altLang="zh-CN" sz="2800" dirty="0" smtClean="0"/>
              <a:t>Resource Manager</a:t>
            </a:r>
            <a:r>
              <a:rPr lang="zh-CN" altLang="en-US" sz="2800" dirty="0" smtClean="0">
                <a:latin typeface="楷体_GB2312" pitchFamily="49" charset="-122"/>
              </a:rPr>
              <a:t>，允许应用程序使用非代码资源</a:t>
            </a:r>
            <a:endParaRPr lang="en-US" altLang="zh-CN" sz="2800" dirty="0" smtClean="0">
              <a:latin typeface="楷体_GB2312" pitchFamily="49" charset="-122"/>
            </a:endParaRPr>
          </a:p>
          <a:p>
            <a:pPr marL="723900" lvl="2" indent="-279400" eaLnBrk="1" hangingPunct="1">
              <a:spcBef>
                <a:spcPts val="600"/>
              </a:spcBef>
              <a:tabLst>
                <a:tab pos="723900" algn="l"/>
              </a:tabLst>
            </a:pPr>
            <a:r>
              <a:rPr lang="en-US" altLang="zh-CN" sz="2800" dirty="0" smtClean="0"/>
              <a:t>Location Manager</a:t>
            </a:r>
            <a:r>
              <a:rPr lang="zh-CN" altLang="en-US" sz="2800" dirty="0" smtClean="0">
                <a:latin typeface="楷体_GB2312" pitchFamily="49" charset="-122"/>
              </a:rPr>
              <a:t>，管理与地图相关的服务</a:t>
            </a:r>
            <a:endParaRPr lang="en-US" altLang="zh-CN" sz="2800" dirty="0" smtClean="0">
              <a:latin typeface="楷体_GB2312" pitchFamily="49" charset="-122"/>
            </a:endParaRPr>
          </a:p>
          <a:p>
            <a:pPr marL="723900" lvl="2" indent="-279400" eaLnBrk="1" hangingPunct="1">
              <a:spcBef>
                <a:spcPts val="600"/>
              </a:spcBef>
              <a:tabLst>
                <a:tab pos="723900" algn="l"/>
              </a:tabLst>
            </a:pPr>
            <a:r>
              <a:rPr lang="en-US" altLang="zh-CN" sz="2800" dirty="0" smtClean="0"/>
              <a:t>Notification Manager</a:t>
            </a:r>
            <a:r>
              <a:rPr lang="zh-CN" altLang="en-US" sz="2800" dirty="0" smtClean="0">
                <a:latin typeface="楷体_GB2312" pitchFamily="49" charset="-122"/>
              </a:rPr>
              <a:t>，在状态栏中显示信息</a:t>
            </a:r>
            <a:endParaRPr lang="en-US" altLang="zh-CN" sz="2800" dirty="0" smtClean="0">
              <a:latin typeface="楷体_GB2312" pitchFamily="49" charset="-122"/>
            </a:endParaRPr>
          </a:p>
          <a:p>
            <a:pPr eaLnBrk="1" hangingPunct="1">
              <a:spcBef>
                <a:spcPts val="600"/>
              </a:spcBef>
            </a:pPr>
            <a:endParaRPr lang="en-US" altLang="zh-CN" dirty="0" smtClean="0">
              <a:latin typeface="楷体_GB2312" pitchFamily="49" charset="-122"/>
            </a:endParaRPr>
          </a:p>
        </p:txBody>
      </p:sp>
      <p:pic>
        <p:nvPicPr>
          <p:cNvPr id="48133" name="Picture 5"/>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38199" y="4267200"/>
            <a:ext cx="7700963"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460A2919-01C6-452C-ACC7-27684ED578B5}" type="slidenum">
              <a:rPr lang="en-US" altLang="zh-CN"/>
              <a:pPr>
                <a:defRPr/>
              </a:pPr>
              <a:t>42</a:t>
            </a:fld>
            <a:endParaRPr lang="en-US" altLang="zh-CN"/>
          </a:p>
        </p:txBody>
      </p:sp>
      <p:sp>
        <p:nvSpPr>
          <p:cNvPr id="18434" name="Rectangle 2"/>
          <p:cNvSpPr>
            <a:spLocks noGrp="1" noChangeArrowheads="1"/>
          </p:cNvSpPr>
          <p:nvPr>
            <p:ph type="title"/>
          </p:nvPr>
        </p:nvSpPr>
        <p:spPr>
          <a:xfrm>
            <a:off x="381000" y="228600"/>
            <a:ext cx="5410200" cy="609600"/>
          </a:xfrm>
        </p:spPr>
        <p:txBody>
          <a:bodyPr/>
          <a:lstStyle/>
          <a:p>
            <a:pPr eaLnBrk="1" hangingPunct="1">
              <a:defRPr/>
            </a:pPr>
            <a:r>
              <a:rPr lang="en-US" altLang="zh-CN" dirty="0" smtClean="0">
                <a:latin typeface="+mn-lt"/>
              </a:rPr>
              <a:t>1.4</a:t>
            </a:r>
            <a:r>
              <a:rPr lang="zh-CN" altLang="en-US" dirty="0" smtClean="0">
                <a:latin typeface="+mj-ea"/>
              </a:rPr>
              <a:t> </a:t>
            </a:r>
            <a:r>
              <a:rPr lang="en-US" altLang="zh-CN" dirty="0" smtClean="0">
                <a:latin typeface="+mn-lt"/>
              </a:rPr>
              <a:t>Android</a:t>
            </a:r>
            <a:r>
              <a:rPr lang="zh-CN" altLang="en-US" dirty="0" smtClean="0">
                <a:latin typeface="+mj-ea"/>
              </a:rPr>
              <a:t>体系结构</a:t>
            </a:r>
          </a:p>
        </p:txBody>
      </p:sp>
      <p:sp>
        <p:nvSpPr>
          <p:cNvPr id="49156" name="Rectangle 3"/>
          <p:cNvSpPr>
            <a:spLocks noGrp="1" noChangeArrowheads="1"/>
          </p:cNvSpPr>
          <p:nvPr>
            <p:ph type="body" idx="1"/>
          </p:nvPr>
        </p:nvSpPr>
        <p:spPr>
          <a:xfrm>
            <a:off x="457200" y="990600"/>
            <a:ext cx="8458200" cy="1676400"/>
          </a:xfrm>
        </p:spPr>
        <p:txBody>
          <a:bodyPr/>
          <a:lstStyle/>
          <a:p>
            <a:pPr eaLnBrk="1" hangingPunct="1"/>
            <a:r>
              <a:rPr lang="zh-CN" altLang="en-US" sz="3200" dirty="0" smtClean="0"/>
              <a:t>应用程序</a:t>
            </a:r>
            <a:endParaRPr lang="en-US" altLang="zh-CN" sz="3200" dirty="0" smtClean="0"/>
          </a:p>
          <a:p>
            <a:pPr lvl="1" eaLnBrk="1" hangingPunct="1"/>
            <a:r>
              <a:rPr lang="zh-CN" altLang="en-US" sz="2800" dirty="0" smtClean="0"/>
              <a:t>提供一系列的核心应用程序</a:t>
            </a:r>
            <a:endParaRPr lang="en-US" altLang="zh-CN" sz="2800" dirty="0" smtClean="0"/>
          </a:p>
          <a:p>
            <a:pPr lvl="1" eaLnBrk="1" hangingPunct="1"/>
            <a:r>
              <a:rPr lang="zh-CN" altLang="en-US" sz="2800" dirty="0" smtClean="0"/>
              <a:t>包括电子邮件客户端、浏览器、通讯录和日历等</a:t>
            </a:r>
            <a:endParaRPr lang="en-US" altLang="zh-CN" sz="2800" dirty="0" smtClean="0"/>
          </a:p>
          <a:p>
            <a:pPr lvl="1" eaLnBrk="1" hangingPunct="1"/>
            <a:endParaRPr lang="zh-CN" altLang="en-US" dirty="0" smtClean="0"/>
          </a:p>
        </p:txBody>
      </p:sp>
      <p:pic>
        <p:nvPicPr>
          <p:cNvPr id="49157" name="Picture 5"/>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90600" y="3352800"/>
            <a:ext cx="7348538"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ADB173B2-BA20-49C9-84AC-715F93F12ADF}" type="slidenum">
              <a:rPr lang="en-US" altLang="zh-CN"/>
              <a:pPr>
                <a:defRPr/>
              </a:pPr>
              <a:t>5</a:t>
            </a:fld>
            <a:endParaRPr lang="en-US" altLang="zh-CN"/>
          </a:p>
        </p:txBody>
      </p:sp>
      <p:sp>
        <p:nvSpPr>
          <p:cNvPr id="7170" name="Rectangle 2"/>
          <p:cNvSpPr>
            <a:spLocks noGrp="1" noChangeArrowheads="1"/>
          </p:cNvSpPr>
          <p:nvPr>
            <p:ph type="title"/>
          </p:nvPr>
        </p:nvSpPr>
        <p:spPr>
          <a:xfrm>
            <a:off x="381000" y="228600"/>
            <a:ext cx="7086600" cy="914400"/>
          </a:xfrm>
        </p:spPr>
        <p:txBody>
          <a:bodyPr/>
          <a:lstStyle/>
          <a:p>
            <a:pPr eaLnBrk="1" hangingPunct="1">
              <a:defRPr/>
            </a:pPr>
            <a:r>
              <a:rPr lang="en-US" altLang="zh-CN" dirty="0" smtClean="0">
                <a:latin typeface="+mn-lt"/>
              </a:rPr>
              <a:t>1.1</a:t>
            </a:r>
            <a:r>
              <a:rPr lang="zh-CN" altLang="en-US" dirty="0" smtClean="0">
                <a:latin typeface="+mj-ea"/>
              </a:rPr>
              <a:t> 手机操作系统</a:t>
            </a:r>
          </a:p>
        </p:txBody>
      </p:sp>
      <p:sp>
        <p:nvSpPr>
          <p:cNvPr id="7172" name="Rectangle 3"/>
          <p:cNvSpPr>
            <a:spLocks noGrp="1" noChangeArrowheads="1"/>
          </p:cNvSpPr>
          <p:nvPr>
            <p:ph type="body" idx="1"/>
          </p:nvPr>
        </p:nvSpPr>
        <p:spPr>
          <a:xfrm>
            <a:off x="457200" y="990600"/>
            <a:ext cx="4953000" cy="3962400"/>
          </a:xfrm>
        </p:spPr>
        <p:txBody>
          <a:bodyPr/>
          <a:lstStyle/>
          <a:p>
            <a:pPr eaLnBrk="1" hangingPunct="1"/>
            <a:r>
              <a:rPr lang="en-US" altLang="zh-CN" sz="3200" dirty="0" err="1" smtClean="0"/>
              <a:t>iOS</a:t>
            </a:r>
            <a:r>
              <a:rPr lang="zh-CN" altLang="en-US" dirty="0" smtClean="0"/>
              <a:t> </a:t>
            </a:r>
          </a:p>
          <a:p>
            <a:pPr lvl="1" eaLnBrk="1" hangingPunct="1"/>
            <a:r>
              <a:rPr lang="zh-CN" altLang="en-US" sz="2800" dirty="0" smtClean="0">
                <a:latin typeface="楷体_GB2312" pitchFamily="49" charset="-122"/>
              </a:rPr>
              <a:t>由苹果公司开发的操作系统</a:t>
            </a:r>
            <a:endParaRPr lang="en-US" altLang="zh-CN" sz="2800" dirty="0" smtClean="0">
              <a:latin typeface="楷体_GB2312" pitchFamily="49" charset="-122"/>
            </a:endParaRPr>
          </a:p>
          <a:p>
            <a:pPr lvl="1" eaLnBrk="1" hangingPunct="1"/>
            <a:r>
              <a:rPr lang="en-US" altLang="zh-CN" sz="2800" dirty="0" err="1" smtClean="0"/>
              <a:t>iOS</a:t>
            </a:r>
            <a:r>
              <a:rPr lang="zh-CN" altLang="en-US" sz="2800" dirty="0" smtClean="0">
                <a:latin typeface="楷体_GB2312" pitchFamily="49" charset="-122"/>
              </a:rPr>
              <a:t>的系统构架</a:t>
            </a:r>
            <a:endParaRPr lang="en-US" altLang="zh-CN" sz="2800" dirty="0" smtClean="0">
              <a:latin typeface="楷体_GB2312" pitchFamily="49" charset="-122"/>
            </a:endParaRPr>
          </a:p>
          <a:p>
            <a:pPr lvl="2" eaLnBrk="1" hangingPunct="1"/>
            <a:r>
              <a:rPr lang="zh-CN" altLang="zh-CN" sz="2400" dirty="0" smtClean="0"/>
              <a:t>核心操作系统层、核心服务层、媒体层和可轻触层</a:t>
            </a:r>
            <a:endParaRPr lang="en-US" altLang="zh-CN" sz="2400" dirty="0" smtClean="0">
              <a:latin typeface="楷体_GB2312" pitchFamily="49" charset="-122"/>
            </a:endParaRPr>
          </a:p>
          <a:p>
            <a:pPr lvl="1" eaLnBrk="1" hangingPunct="1"/>
            <a:r>
              <a:rPr lang="zh-CN" altLang="en-US" sz="2800" dirty="0" smtClean="0">
                <a:latin typeface="楷体_GB2312" pitchFamily="49" charset="-122"/>
              </a:rPr>
              <a:t>多点触摸操作是</a:t>
            </a:r>
            <a:r>
              <a:rPr lang="en-US" altLang="zh-CN" sz="2800" dirty="0" err="1" smtClean="0"/>
              <a:t>iOS</a:t>
            </a:r>
            <a:r>
              <a:rPr lang="zh-CN" altLang="en-US" sz="2800" dirty="0" smtClean="0">
                <a:latin typeface="楷体_GB2312" pitchFamily="49" charset="-122"/>
              </a:rPr>
              <a:t>的用户界面基础</a:t>
            </a:r>
            <a:endParaRPr lang="zh-CN" altLang="en-US" sz="2800" dirty="0" smtClean="0"/>
          </a:p>
        </p:txBody>
      </p:sp>
      <p:pic>
        <p:nvPicPr>
          <p:cNvPr id="7173"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562600" y="838200"/>
            <a:ext cx="318293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E26C1B20-C1DE-4725-8E5D-1717E2CCA6A2}" type="slidenum">
              <a:rPr lang="en-US" altLang="zh-CN"/>
              <a:pPr>
                <a:defRPr/>
              </a:pPr>
              <a:t>6</a:t>
            </a:fld>
            <a:endParaRPr lang="en-US" altLang="zh-CN"/>
          </a:p>
        </p:txBody>
      </p:sp>
      <p:sp>
        <p:nvSpPr>
          <p:cNvPr id="854018" name="Rectangle 2"/>
          <p:cNvSpPr>
            <a:spLocks noGrp="1" noChangeArrowheads="1"/>
          </p:cNvSpPr>
          <p:nvPr>
            <p:ph type="title"/>
          </p:nvPr>
        </p:nvSpPr>
        <p:spPr>
          <a:xfrm>
            <a:off x="381000" y="228600"/>
            <a:ext cx="5486400" cy="533400"/>
          </a:xfrm>
        </p:spPr>
        <p:txBody>
          <a:bodyPr/>
          <a:lstStyle/>
          <a:p>
            <a:pPr eaLnBrk="1" hangingPunct="1">
              <a:defRPr/>
            </a:pPr>
            <a:r>
              <a:rPr lang="en-US" altLang="zh-CN" dirty="0" smtClean="0">
                <a:latin typeface="+mn-lt"/>
              </a:rPr>
              <a:t>1.2</a:t>
            </a:r>
            <a:r>
              <a:rPr lang="en-US" altLang="zh-CN" dirty="0" smtClean="0">
                <a:latin typeface="+mj-ea"/>
              </a:rPr>
              <a:t> </a:t>
            </a:r>
            <a:r>
              <a:rPr lang="en-US" altLang="zh-CN" dirty="0" smtClean="0">
                <a:latin typeface="+mn-lt"/>
              </a:rPr>
              <a:t>Android</a:t>
            </a:r>
            <a:r>
              <a:rPr lang="zh-CN" altLang="en-US" dirty="0" smtClean="0">
                <a:latin typeface="+mj-ea"/>
              </a:rPr>
              <a:t>起源</a:t>
            </a:r>
          </a:p>
        </p:txBody>
      </p:sp>
      <p:sp>
        <p:nvSpPr>
          <p:cNvPr id="11268" name="Rectangle 3"/>
          <p:cNvSpPr>
            <a:spLocks noGrp="1" noChangeArrowheads="1"/>
          </p:cNvSpPr>
          <p:nvPr>
            <p:ph type="body" idx="1"/>
          </p:nvPr>
        </p:nvSpPr>
        <p:spPr>
          <a:xfrm>
            <a:off x="457200" y="990600"/>
            <a:ext cx="4038600" cy="4572000"/>
          </a:xfrm>
        </p:spPr>
        <p:txBody>
          <a:bodyPr/>
          <a:lstStyle/>
          <a:p>
            <a:pPr eaLnBrk="1" hangingPunct="1"/>
            <a:r>
              <a:rPr lang="en-US" altLang="zh-CN" sz="3200" dirty="0" smtClean="0">
                <a:ea typeface="宋体" pitchFamily="2" charset="-122"/>
                <a:cs typeface="Times New Roman" pitchFamily="18" charset="0"/>
              </a:rPr>
              <a:t>1.2.1</a:t>
            </a:r>
            <a:r>
              <a:rPr lang="zh-CN" altLang="en-US" sz="3200" dirty="0" smtClean="0">
                <a:ea typeface="宋体" pitchFamily="2" charset="-122"/>
                <a:cs typeface="Times New Roman" pitchFamily="18" charset="0"/>
              </a:rPr>
              <a:t> 开放手机联盟</a:t>
            </a:r>
            <a:endParaRPr lang="en-US" altLang="zh-CN" sz="3200" dirty="0" smtClean="0">
              <a:ea typeface="宋体" pitchFamily="2" charset="-122"/>
              <a:cs typeface="Times New Roman" pitchFamily="18" charset="0"/>
            </a:endParaRPr>
          </a:p>
          <a:p>
            <a:pPr lvl="1" eaLnBrk="1" hangingPunct="1"/>
            <a:r>
              <a:rPr lang="zh-CN" altLang="en-US" sz="2800" dirty="0" smtClean="0">
                <a:ea typeface="宋体" pitchFamily="2" charset="-122"/>
                <a:cs typeface="Times New Roman" pitchFamily="18" charset="0"/>
              </a:rPr>
              <a:t>开放手机联盟（</a:t>
            </a:r>
            <a:r>
              <a:rPr lang="en-US" altLang="zh-CN" sz="2800" dirty="0" smtClean="0">
                <a:ea typeface="宋体" pitchFamily="2" charset="-122"/>
                <a:cs typeface="Times New Roman" pitchFamily="18" charset="0"/>
              </a:rPr>
              <a:t>Open Handset Alliance</a:t>
            </a:r>
            <a:r>
              <a:rPr lang="zh-CN" altLang="en-US" sz="2800" dirty="0" smtClean="0">
                <a:ea typeface="宋体" pitchFamily="2" charset="-122"/>
                <a:cs typeface="Times New Roman" pitchFamily="18" charset="0"/>
              </a:rPr>
              <a:t>，</a:t>
            </a:r>
            <a:r>
              <a:rPr lang="en-US" altLang="zh-CN" sz="2800" dirty="0" smtClean="0">
                <a:ea typeface="宋体" pitchFamily="2" charset="-122"/>
                <a:cs typeface="Times New Roman" pitchFamily="18" charset="0"/>
              </a:rPr>
              <a:t>OHA</a:t>
            </a:r>
            <a:r>
              <a:rPr lang="zh-CN" altLang="en-US" sz="2800" dirty="0" smtClean="0">
                <a:ea typeface="宋体" pitchFamily="2" charset="-122"/>
                <a:cs typeface="Times New Roman" pitchFamily="18" charset="0"/>
              </a:rPr>
              <a:t>）由谷歌公司于</a:t>
            </a:r>
            <a:r>
              <a:rPr lang="en-US" altLang="zh-CN" sz="2800" dirty="0" smtClean="0">
                <a:ea typeface="宋体" pitchFamily="2" charset="-122"/>
                <a:cs typeface="Times New Roman" pitchFamily="18" charset="0"/>
              </a:rPr>
              <a:t>2007</a:t>
            </a:r>
            <a:r>
              <a:rPr lang="zh-CN" altLang="en-US" sz="2800" dirty="0" smtClean="0">
                <a:ea typeface="宋体" pitchFamily="2" charset="-122"/>
                <a:cs typeface="Times New Roman" pitchFamily="18" charset="0"/>
              </a:rPr>
              <a:t>年发起的一个全球性的联盟组织</a:t>
            </a:r>
            <a:r>
              <a:rPr lang="zh-CN" altLang="en-US" sz="2800" dirty="0">
                <a:ea typeface="宋体" pitchFamily="2" charset="-122"/>
                <a:cs typeface="Times New Roman" pitchFamily="18" charset="0"/>
              </a:rPr>
              <a:t>，</a:t>
            </a:r>
            <a:r>
              <a:rPr lang="zh-CN" altLang="en-US" sz="2800" dirty="0" smtClean="0">
                <a:ea typeface="宋体" pitchFamily="2" charset="-122"/>
                <a:cs typeface="Times New Roman" pitchFamily="18" charset="0"/>
              </a:rPr>
              <a:t>成立时包含</a:t>
            </a:r>
            <a:r>
              <a:rPr lang="en-US" altLang="zh-CN" sz="2800" dirty="0" smtClean="0">
                <a:ea typeface="宋体" pitchFamily="2" charset="-122"/>
                <a:cs typeface="Times New Roman" pitchFamily="18" charset="0"/>
              </a:rPr>
              <a:t>34</a:t>
            </a:r>
            <a:r>
              <a:rPr lang="zh-CN" altLang="en-US" sz="2800" dirty="0" smtClean="0">
                <a:ea typeface="宋体" pitchFamily="2" charset="-122"/>
                <a:cs typeface="Times New Roman" pitchFamily="18" charset="0"/>
              </a:rPr>
              <a:t>家联盟成员，现在已经增加到</a:t>
            </a:r>
            <a:r>
              <a:rPr lang="en-US" altLang="zh-CN" sz="2800" dirty="0" smtClean="0">
                <a:ea typeface="宋体" pitchFamily="2" charset="-122"/>
                <a:cs typeface="Times New Roman" pitchFamily="18" charset="0"/>
              </a:rPr>
              <a:t>86</a:t>
            </a:r>
            <a:r>
              <a:rPr lang="zh-CN" altLang="en-US" sz="2800" dirty="0" smtClean="0">
                <a:ea typeface="宋体" pitchFamily="2" charset="-122"/>
                <a:cs typeface="Times New Roman" pitchFamily="18" charset="0"/>
              </a:rPr>
              <a:t>家</a:t>
            </a:r>
            <a:r>
              <a:rPr lang="zh-CN" altLang="en-US" sz="2800" dirty="0">
                <a:ea typeface="宋体" pitchFamily="2" charset="-122"/>
                <a:cs typeface="Times New Roman" pitchFamily="18" charset="0"/>
              </a:rPr>
              <a:t>。</a:t>
            </a:r>
            <a:endParaRPr lang="zh-CN" altLang="en-US" sz="2800" dirty="0"/>
          </a:p>
        </p:txBody>
      </p:sp>
      <p:pic>
        <p:nvPicPr>
          <p:cNvPr id="11269" name="Picture 5" descr="未标题-1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620000" y="304800"/>
            <a:ext cx="11699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419600" y="1828800"/>
            <a:ext cx="4586684"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6"/>
          <p:cNvSpPr>
            <a:spLocks noGrp="1" noChangeArrowheads="1"/>
          </p:cNvSpPr>
          <p:nvPr>
            <p:ph type="sldNum" sz="quarter" idx="12"/>
          </p:nvPr>
        </p:nvSpPr>
        <p:spPr/>
        <p:txBody>
          <a:bodyPr/>
          <a:lstStyle/>
          <a:p>
            <a:pPr>
              <a:defRPr/>
            </a:pPr>
            <a:fld id="{017466D1-FCB6-4C03-8A9E-E8878C0AB4A2}" type="slidenum">
              <a:rPr lang="en-US" altLang="zh-CN"/>
              <a:pPr>
                <a:defRPr/>
              </a:pPr>
              <a:t>7</a:t>
            </a:fld>
            <a:endParaRPr lang="en-US" altLang="zh-CN"/>
          </a:p>
        </p:txBody>
      </p:sp>
      <p:sp>
        <p:nvSpPr>
          <p:cNvPr id="2" name="标题 1"/>
          <p:cNvSpPr>
            <a:spLocks noGrp="1"/>
          </p:cNvSpPr>
          <p:nvPr>
            <p:ph type="title"/>
          </p:nvPr>
        </p:nvSpPr>
        <p:spPr>
          <a:xfrm>
            <a:off x="381000" y="228600"/>
            <a:ext cx="6553200" cy="838200"/>
          </a:xfrm>
        </p:spPr>
        <p:txBody>
          <a:bodyPr/>
          <a:lstStyle/>
          <a:p>
            <a:pPr>
              <a:defRPr/>
            </a:pPr>
            <a:r>
              <a:rPr lang="en-US" altLang="zh-CN" dirty="0" smtClean="0">
                <a:latin typeface="+mn-lt"/>
              </a:rPr>
              <a:t>1.2</a:t>
            </a:r>
            <a:r>
              <a:rPr lang="en-US" altLang="zh-CN" dirty="0" smtClean="0">
                <a:latin typeface="+mj-ea"/>
              </a:rPr>
              <a:t> </a:t>
            </a:r>
            <a:r>
              <a:rPr lang="en-US" altLang="zh-CN" dirty="0" smtClean="0">
                <a:latin typeface="+mn-lt"/>
              </a:rPr>
              <a:t>Android</a:t>
            </a:r>
            <a:r>
              <a:rPr lang="zh-CN" altLang="en-US" dirty="0" smtClean="0">
                <a:latin typeface="+mj-ea"/>
              </a:rPr>
              <a:t>起源</a:t>
            </a:r>
            <a:endParaRPr lang="zh-CN" altLang="en-US" dirty="0">
              <a:latin typeface="+mj-ea"/>
            </a:endParaRPr>
          </a:p>
        </p:txBody>
      </p:sp>
      <p:sp>
        <p:nvSpPr>
          <p:cNvPr id="13316" name="内容占位符 4"/>
          <p:cNvSpPr>
            <a:spLocks noGrp="1"/>
          </p:cNvSpPr>
          <p:nvPr>
            <p:ph idx="1"/>
          </p:nvPr>
        </p:nvSpPr>
        <p:spPr>
          <a:xfrm>
            <a:off x="457200" y="990600"/>
            <a:ext cx="8229600" cy="5181600"/>
          </a:xfrm>
        </p:spPr>
        <p:txBody>
          <a:bodyPr/>
          <a:lstStyle/>
          <a:p>
            <a:r>
              <a:rPr lang="en-US" altLang="zh-CN" sz="3200" dirty="0" smtClean="0">
                <a:ea typeface="宋体" pitchFamily="2" charset="-122"/>
                <a:cs typeface="Times New Roman" pitchFamily="18" charset="0"/>
              </a:rPr>
              <a:t>1.2.1</a:t>
            </a:r>
            <a:r>
              <a:rPr lang="zh-CN" altLang="en-US" sz="3200" dirty="0" smtClean="0">
                <a:ea typeface="宋体" pitchFamily="2" charset="-122"/>
                <a:cs typeface="Times New Roman" pitchFamily="18" charset="0"/>
              </a:rPr>
              <a:t> 开放手机联盟</a:t>
            </a:r>
            <a:endParaRPr lang="en-US" altLang="zh-CN" sz="3200" dirty="0" smtClean="0">
              <a:ea typeface="宋体" pitchFamily="2" charset="-122"/>
              <a:cs typeface="Times New Roman" pitchFamily="18" charset="0"/>
            </a:endParaRPr>
          </a:p>
          <a:p>
            <a:pPr lvl="1"/>
            <a:r>
              <a:rPr lang="zh-CN" altLang="en-US" sz="2800" dirty="0" smtClean="0">
                <a:ea typeface="宋体" pitchFamily="2" charset="-122"/>
                <a:cs typeface="Times New Roman" pitchFamily="18" charset="0"/>
              </a:rPr>
              <a:t>电信运营商：中国移动通信、</a:t>
            </a:r>
            <a:r>
              <a:rPr lang="en-US" altLang="zh-CN" sz="2800" dirty="0" smtClean="0">
                <a:ea typeface="宋体" pitchFamily="2" charset="-122"/>
                <a:cs typeface="Times New Roman" pitchFamily="18" charset="0"/>
              </a:rPr>
              <a:t>KDDI</a:t>
            </a:r>
            <a:r>
              <a:rPr lang="zh-CN" altLang="en-US" sz="2800" dirty="0" smtClean="0">
                <a:ea typeface="宋体" pitchFamily="2" charset="-122"/>
                <a:cs typeface="Times New Roman" pitchFamily="18" charset="0"/>
              </a:rPr>
              <a:t>（日本）、</a:t>
            </a:r>
            <a:r>
              <a:rPr lang="en-US" altLang="zh-CN" sz="2800" dirty="0" smtClean="0">
                <a:ea typeface="宋体" pitchFamily="2" charset="-122"/>
                <a:cs typeface="Times New Roman" pitchFamily="18" charset="0"/>
              </a:rPr>
              <a:t>NTT DoCoMo</a:t>
            </a:r>
            <a:r>
              <a:rPr lang="zh-CN" altLang="en-US" sz="2800" dirty="0" smtClean="0">
                <a:ea typeface="宋体" pitchFamily="2" charset="-122"/>
                <a:cs typeface="Times New Roman" pitchFamily="18" charset="0"/>
              </a:rPr>
              <a:t>（日本）、</a:t>
            </a:r>
            <a:r>
              <a:rPr lang="en-US" altLang="zh-CN" sz="2800" dirty="0" smtClean="0">
                <a:ea typeface="宋体" pitchFamily="2" charset="-122"/>
                <a:cs typeface="Times New Roman" pitchFamily="18" charset="0"/>
              </a:rPr>
              <a:t>Sprint Nextel</a:t>
            </a:r>
            <a:r>
              <a:rPr lang="zh-CN" altLang="en-US" sz="2800" dirty="0" smtClean="0">
                <a:ea typeface="宋体" pitchFamily="2" charset="-122"/>
                <a:cs typeface="Times New Roman" pitchFamily="18" charset="0"/>
              </a:rPr>
              <a:t>（美国）、</a:t>
            </a:r>
            <a:r>
              <a:rPr lang="en-US" altLang="zh-CN" sz="2800" dirty="0" smtClean="0">
                <a:ea typeface="宋体" pitchFamily="2" charset="-122"/>
                <a:cs typeface="Times New Roman" pitchFamily="18" charset="0"/>
              </a:rPr>
              <a:t>T-Mobile</a:t>
            </a:r>
            <a:r>
              <a:rPr lang="zh-CN" altLang="en-US" sz="2800" dirty="0" smtClean="0">
                <a:ea typeface="宋体" pitchFamily="2" charset="-122"/>
                <a:cs typeface="Times New Roman" pitchFamily="18" charset="0"/>
              </a:rPr>
              <a:t>（美国）、</a:t>
            </a:r>
            <a:r>
              <a:rPr lang="en-US" altLang="zh-CN" sz="2800" dirty="0" smtClean="0">
                <a:ea typeface="宋体" pitchFamily="2" charset="-122"/>
                <a:cs typeface="Times New Roman" pitchFamily="18" charset="0"/>
              </a:rPr>
              <a:t>Telecom</a:t>
            </a:r>
            <a:r>
              <a:rPr lang="zh-CN" altLang="en-US" sz="2800" dirty="0" smtClean="0">
                <a:ea typeface="宋体" pitchFamily="2" charset="-122"/>
                <a:cs typeface="Times New Roman" pitchFamily="18" charset="0"/>
              </a:rPr>
              <a:t>（意大利）、中国联通、</a:t>
            </a:r>
            <a:r>
              <a:rPr lang="en-US" altLang="zh-CN" sz="2800" dirty="0" smtClean="0">
                <a:ea typeface="宋体" pitchFamily="2" charset="-122"/>
                <a:cs typeface="Times New Roman" pitchFamily="18" charset="0"/>
              </a:rPr>
              <a:t>Softbank</a:t>
            </a:r>
            <a:r>
              <a:rPr lang="zh-CN" altLang="en-US" sz="2800" dirty="0" smtClean="0">
                <a:ea typeface="宋体" pitchFamily="2" charset="-122"/>
                <a:cs typeface="Times New Roman" pitchFamily="18" charset="0"/>
              </a:rPr>
              <a:t>（日本）、</a:t>
            </a:r>
            <a:r>
              <a:rPr lang="en-US" altLang="zh-CN" sz="2800" dirty="0" err="1" smtClean="0">
                <a:ea typeface="宋体" pitchFamily="2" charset="-122"/>
                <a:cs typeface="Times New Roman" pitchFamily="18" charset="0"/>
              </a:rPr>
              <a:t>Telefonica</a:t>
            </a:r>
            <a:r>
              <a:rPr lang="zh-CN" altLang="en-US" sz="2800" dirty="0" smtClean="0">
                <a:ea typeface="宋体" pitchFamily="2" charset="-122"/>
                <a:cs typeface="Times New Roman" pitchFamily="18" charset="0"/>
              </a:rPr>
              <a:t>（西班牙）和</a:t>
            </a:r>
            <a:r>
              <a:rPr lang="en-US" altLang="zh-CN" sz="2800" dirty="0" smtClean="0">
                <a:ea typeface="宋体" pitchFamily="2" charset="-122"/>
                <a:cs typeface="Times New Roman" pitchFamily="18" charset="0"/>
              </a:rPr>
              <a:t>Vodafone</a:t>
            </a:r>
            <a:r>
              <a:rPr lang="zh-CN" altLang="en-US" sz="2800" dirty="0" smtClean="0">
                <a:ea typeface="宋体" pitchFamily="2" charset="-122"/>
                <a:cs typeface="Times New Roman" pitchFamily="18" charset="0"/>
              </a:rPr>
              <a:t>（英国）</a:t>
            </a:r>
          </a:p>
          <a:p>
            <a:pPr lvl="1"/>
            <a:endParaRPr lang="zh-CN" altLang="en-US" dirty="0" smtClean="0">
              <a:ea typeface="宋体" pitchFamily="2" charset="-122"/>
              <a:cs typeface="Times New Roman" pitchFamily="18" charset="0"/>
            </a:endParaRPr>
          </a:p>
        </p:txBody>
      </p:sp>
      <p:sp>
        <p:nvSpPr>
          <p:cNvPr id="1331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
        <p:nvSpPr>
          <p:cNvPr id="1331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
        <p:nvSpPr>
          <p:cNvPr id="1331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
        <p:nvSpPr>
          <p:cNvPr id="1332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
        <p:nvSpPr>
          <p:cNvPr id="13321"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
        <p:nvSpPr>
          <p:cNvPr id="13322" name="Rectangle 16"/>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
        <p:nvSpPr>
          <p:cNvPr id="13323" name="Rectangle 17"/>
          <p:cNvSpPr>
            <a:spLocks noChangeArrowheads="1"/>
          </p:cNvSpPr>
          <p:nvPr/>
        </p:nvSpPr>
        <p:spPr bwMode="auto">
          <a:xfrm>
            <a:off x="0" y="733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indent="266700"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sp>
        <p:nvSpPr>
          <p:cNvPr id="13324" name="Rectangle 18"/>
          <p:cNvSpPr>
            <a:spLocks noChangeArrowheads="1"/>
          </p:cNvSpPr>
          <p:nvPr/>
        </p:nvSpPr>
        <p:spPr bwMode="auto">
          <a:xfrm>
            <a:off x="0" y="1114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indent="266700"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sp>
        <p:nvSpPr>
          <p:cNvPr id="13325" name="Rectangle 19"/>
          <p:cNvSpPr>
            <a:spLocks noChangeArrowheads="1"/>
          </p:cNvSpPr>
          <p:nvPr/>
        </p:nvSpPr>
        <p:spPr bwMode="auto">
          <a:xfrm>
            <a:off x="0" y="1333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indent="266700"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sp>
        <p:nvSpPr>
          <p:cNvPr id="13326" name="Rectangle 20"/>
          <p:cNvSpPr>
            <a:spLocks noChangeArrowheads="1"/>
          </p:cNvSpPr>
          <p:nvPr/>
        </p:nvSpPr>
        <p:spPr bwMode="auto">
          <a:xfrm>
            <a:off x="0" y="1781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indent="266700"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pic>
        <p:nvPicPr>
          <p:cNvPr id="13327" name="Picture 26"/>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438400" y="4048125"/>
            <a:ext cx="14573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8" name="Picture 27"/>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962400" y="4048125"/>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9" name="Picture 28"/>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990600" y="4048125"/>
            <a:ext cx="13700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0" name="Picture 29"/>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480050" y="4048125"/>
            <a:ext cx="13017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1" name="Picture 30"/>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6858000" y="4048125"/>
            <a:ext cx="13573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2" name="Picture 31"/>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990600" y="5100638"/>
            <a:ext cx="12954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3" name="Picture 32"/>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2438400" y="4886325"/>
            <a:ext cx="1447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4" name="Picture 33"/>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3989388" y="5114925"/>
            <a:ext cx="15732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5" name="Picture 34"/>
          <p:cNvPicPr>
            <a:picLocks noChangeAspect="1" noChangeArrowheads="1"/>
          </p:cNvPicPr>
          <p:nvPr/>
        </p:nvPicPr>
        <p:blipFill>
          <a:blip r:embed="rId11">
            <a:extLst>
              <a:ext uri="{28A0092B-C50C-407E-A947-70E740481C1C}">
                <a14:useLocalDpi xmlns:a14="http://schemas.microsoft.com/office/drawing/2010/main"/>
              </a:ext>
            </a:extLst>
          </a:blip>
          <a:srcRect/>
          <a:stretch>
            <a:fillRect/>
          </a:stretch>
        </p:blipFill>
        <p:spPr bwMode="auto">
          <a:xfrm>
            <a:off x="5800725" y="4886325"/>
            <a:ext cx="8286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6" name="Picture 35"/>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7245350" y="5038725"/>
            <a:ext cx="8318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6"/>
          <p:cNvSpPr>
            <a:spLocks noGrp="1" noChangeArrowheads="1"/>
          </p:cNvSpPr>
          <p:nvPr>
            <p:ph type="sldNum" sz="quarter" idx="12"/>
          </p:nvPr>
        </p:nvSpPr>
        <p:spPr/>
        <p:txBody>
          <a:bodyPr/>
          <a:lstStyle/>
          <a:p>
            <a:pPr>
              <a:defRPr/>
            </a:pPr>
            <a:fld id="{19B9A347-E936-4453-8887-FA0DD37EF158}" type="slidenum">
              <a:rPr lang="en-US" altLang="zh-CN"/>
              <a:pPr>
                <a:defRPr/>
              </a:pPr>
              <a:t>8</a:t>
            </a:fld>
            <a:endParaRPr lang="en-US" altLang="zh-CN"/>
          </a:p>
        </p:txBody>
      </p:sp>
      <p:sp>
        <p:nvSpPr>
          <p:cNvPr id="2" name="标题 1"/>
          <p:cNvSpPr>
            <a:spLocks noGrp="1"/>
          </p:cNvSpPr>
          <p:nvPr>
            <p:ph type="title"/>
          </p:nvPr>
        </p:nvSpPr>
        <p:spPr>
          <a:xfrm>
            <a:off x="381000" y="228600"/>
            <a:ext cx="6019800" cy="838200"/>
          </a:xfrm>
        </p:spPr>
        <p:txBody>
          <a:bodyPr/>
          <a:lstStyle/>
          <a:p>
            <a:pPr>
              <a:defRPr/>
            </a:pPr>
            <a:r>
              <a:rPr lang="en-US" altLang="zh-CN" dirty="0" smtClean="0">
                <a:latin typeface="+mn-lt"/>
              </a:rPr>
              <a:t>1.2</a:t>
            </a:r>
            <a:r>
              <a:rPr lang="en-US" altLang="zh-CN" dirty="0" smtClean="0">
                <a:latin typeface="+mj-ea"/>
              </a:rPr>
              <a:t> </a:t>
            </a:r>
            <a:r>
              <a:rPr lang="en-US" altLang="zh-CN" dirty="0" smtClean="0">
                <a:latin typeface="+mn-lt"/>
              </a:rPr>
              <a:t>Android</a:t>
            </a:r>
            <a:r>
              <a:rPr lang="zh-CN" altLang="en-US" dirty="0" smtClean="0">
                <a:latin typeface="+mj-ea"/>
              </a:rPr>
              <a:t>起源</a:t>
            </a:r>
            <a:endParaRPr lang="zh-CN" altLang="en-US" dirty="0">
              <a:latin typeface="+mj-ea"/>
            </a:endParaRPr>
          </a:p>
        </p:txBody>
      </p:sp>
      <p:sp>
        <p:nvSpPr>
          <p:cNvPr id="3" name="内容占位符 2"/>
          <p:cNvSpPr>
            <a:spLocks noGrp="1"/>
          </p:cNvSpPr>
          <p:nvPr>
            <p:ph idx="1"/>
          </p:nvPr>
        </p:nvSpPr>
        <p:spPr>
          <a:xfrm>
            <a:off x="457200" y="990600"/>
            <a:ext cx="8229600" cy="5181600"/>
          </a:xfrm>
        </p:spPr>
        <p:txBody>
          <a:bodyPr/>
          <a:lstStyle/>
          <a:p>
            <a:pPr>
              <a:defRPr/>
            </a:pPr>
            <a:r>
              <a:rPr lang="en-US" altLang="zh-CN" sz="3200" dirty="0" smtClean="0">
                <a:ea typeface="宋体" pitchFamily="2" charset="-122"/>
                <a:cs typeface="Times New Roman" pitchFamily="18" charset="0"/>
              </a:rPr>
              <a:t>1.2.1</a:t>
            </a:r>
            <a:r>
              <a:rPr lang="zh-CN" altLang="en-US" sz="3200" dirty="0" smtClean="0">
                <a:ea typeface="宋体" pitchFamily="2" charset="-122"/>
                <a:cs typeface="Times New Roman" pitchFamily="18" charset="0"/>
              </a:rPr>
              <a:t> 开放手机联盟</a:t>
            </a:r>
            <a:endParaRPr lang="en-US" altLang="zh-CN" sz="3200" dirty="0" smtClean="0">
              <a:ea typeface="宋体" pitchFamily="2" charset="-122"/>
              <a:cs typeface="Times New Roman" pitchFamily="18" charset="0"/>
            </a:endParaRPr>
          </a:p>
          <a:p>
            <a:pPr lvl="1">
              <a:defRPr/>
            </a:pPr>
            <a:r>
              <a:rPr lang="zh-CN" altLang="en-US" sz="2800" dirty="0" smtClean="0">
                <a:ea typeface="宋体" pitchFamily="2" charset="-122"/>
                <a:cs typeface="Times New Roman" pitchFamily="18" charset="0"/>
              </a:rPr>
              <a:t>半导体芯片商：</a:t>
            </a:r>
            <a:r>
              <a:rPr lang="en-US" sz="2800" dirty="0" smtClean="0">
                <a:ea typeface="宋体" pitchFamily="2" charset="-122"/>
                <a:cs typeface="Times New Roman" pitchFamily="18" charset="0"/>
              </a:rPr>
              <a:t>Audience</a:t>
            </a:r>
            <a:r>
              <a:rPr lang="zh-CN" sz="2800" dirty="0" smtClean="0">
                <a:ea typeface="宋体" pitchFamily="2" charset="-122"/>
                <a:cs typeface="Times New Roman" pitchFamily="18" charset="0"/>
              </a:rPr>
              <a:t>（美国）、</a:t>
            </a:r>
            <a:r>
              <a:rPr lang="en-US" sz="2800" dirty="0" smtClean="0">
                <a:ea typeface="宋体" pitchFamily="2" charset="-122"/>
                <a:cs typeface="Times New Roman" pitchFamily="18" charset="0"/>
              </a:rPr>
              <a:t>AKM</a:t>
            </a:r>
            <a:r>
              <a:rPr lang="zh-CN" sz="2800" dirty="0" smtClean="0">
                <a:ea typeface="宋体" pitchFamily="2" charset="-122"/>
                <a:cs typeface="Times New Roman" pitchFamily="18" charset="0"/>
              </a:rPr>
              <a:t>（日本）、</a:t>
            </a:r>
            <a:r>
              <a:rPr lang="en-US" sz="2800" dirty="0" smtClean="0">
                <a:ea typeface="宋体" pitchFamily="2" charset="-122"/>
                <a:cs typeface="Times New Roman" pitchFamily="18" charset="0"/>
              </a:rPr>
              <a:t>ARM</a:t>
            </a:r>
            <a:r>
              <a:rPr lang="zh-CN" sz="2800" dirty="0" smtClean="0">
                <a:ea typeface="宋体" pitchFamily="2" charset="-122"/>
                <a:cs typeface="Times New Roman" pitchFamily="18" charset="0"/>
              </a:rPr>
              <a:t>（英国）、</a:t>
            </a:r>
            <a:r>
              <a:rPr lang="en-US" sz="2800" dirty="0" smtClean="0">
                <a:ea typeface="宋体" pitchFamily="2" charset="-122"/>
                <a:cs typeface="Times New Roman" pitchFamily="18" charset="0"/>
              </a:rPr>
              <a:t>Broadcom</a:t>
            </a:r>
            <a:r>
              <a:rPr lang="zh-CN" sz="2800" dirty="0" smtClean="0">
                <a:ea typeface="宋体" pitchFamily="2" charset="-122"/>
                <a:cs typeface="Times New Roman" pitchFamily="18" charset="0"/>
              </a:rPr>
              <a:t>（美国）、</a:t>
            </a:r>
            <a:r>
              <a:rPr lang="en-US" sz="2800" dirty="0" smtClean="0">
                <a:ea typeface="宋体" pitchFamily="2" charset="-122"/>
                <a:cs typeface="Times New Roman" pitchFamily="18" charset="0"/>
              </a:rPr>
              <a:t>Intel</a:t>
            </a:r>
            <a:r>
              <a:rPr lang="zh-CN" sz="2800" dirty="0" smtClean="0">
                <a:ea typeface="宋体" pitchFamily="2" charset="-122"/>
                <a:cs typeface="Times New Roman" pitchFamily="18" charset="0"/>
              </a:rPr>
              <a:t>（美国）、</a:t>
            </a:r>
            <a:r>
              <a:rPr lang="en-US" sz="2800" dirty="0" err="1" smtClean="0">
                <a:ea typeface="宋体" pitchFamily="2" charset="-122"/>
                <a:cs typeface="Times New Roman" pitchFamily="18" charset="0"/>
              </a:rPr>
              <a:t>nVIDIA</a:t>
            </a:r>
            <a:r>
              <a:rPr lang="zh-CN" sz="2800" dirty="0" smtClean="0">
                <a:ea typeface="宋体" pitchFamily="2" charset="-122"/>
                <a:cs typeface="Times New Roman" pitchFamily="18" charset="0"/>
              </a:rPr>
              <a:t>（美国）、</a:t>
            </a:r>
            <a:r>
              <a:rPr lang="en-US" sz="2800" dirty="0" smtClean="0">
                <a:ea typeface="宋体" pitchFamily="2" charset="-122"/>
                <a:cs typeface="Times New Roman" pitchFamily="18" charset="0"/>
              </a:rPr>
              <a:t>Qualcomm</a:t>
            </a:r>
            <a:r>
              <a:rPr lang="zh-CN" sz="2800" dirty="0" smtClean="0">
                <a:ea typeface="宋体" pitchFamily="2" charset="-122"/>
                <a:cs typeface="Times New Roman" pitchFamily="18" charset="0"/>
              </a:rPr>
              <a:t>（美国）、</a:t>
            </a:r>
            <a:r>
              <a:rPr lang="en-US" sz="2800" dirty="0" smtClean="0">
                <a:ea typeface="宋体" pitchFamily="2" charset="-122"/>
                <a:cs typeface="Times New Roman" pitchFamily="18" charset="0"/>
              </a:rPr>
              <a:t>ST-Ericsson</a:t>
            </a:r>
            <a:r>
              <a:rPr lang="zh-CN" sz="2800" dirty="0" smtClean="0">
                <a:ea typeface="宋体" pitchFamily="2" charset="-122"/>
                <a:cs typeface="Times New Roman" pitchFamily="18" charset="0"/>
              </a:rPr>
              <a:t>（意大利、法国和瑞典）和</a:t>
            </a:r>
            <a:r>
              <a:rPr lang="en-US" sz="2800" dirty="0" smtClean="0">
                <a:ea typeface="宋体" pitchFamily="2" charset="-122"/>
                <a:cs typeface="Times New Roman" pitchFamily="18" charset="0"/>
              </a:rPr>
              <a:t>Texas Instruments</a:t>
            </a:r>
            <a:r>
              <a:rPr lang="zh-CN" sz="2800" dirty="0" smtClean="0">
                <a:ea typeface="宋体" pitchFamily="2" charset="-122"/>
                <a:cs typeface="Times New Roman" pitchFamily="18" charset="0"/>
              </a:rPr>
              <a:t>（美国）</a:t>
            </a:r>
            <a:r>
              <a:rPr lang="en-US" sz="2800" dirty="0" smtClean="0">
                <a:ea typeface="宋体" pitchFamily="2" charset="-122"/>
                <a:cs typeface="Times New Roman" pitchFamily="18" charset="0"/>
              </a:rPr>
              <a:t>         </a:t>
            </a:r>
            <a:endParaRPr lang="zh-CN" sz="2800" dirty="0" smtClean="0">
              <a:ea typeface="宋体" pitchFamily="2" charset="-122"/>
              <a:cs typeface="Times New Roman" pitchFamily="18" charset="0"/>
            </a:endParaRPr>
          </a:p>
          <a:p>
            <a:pPr>
              <a:buFont typeface="Wingdings" pitchFamily="2" charset="2"/>
              <a:buNone/>
              <a:defRPr/>
            </a:pPr>
            <a:r>
              <a:rPr lang="en-US" dirty="0" smtClean="0">
                <a:ea typeface="宋体" pitchFamily="2" charset="-122"/>
                <a:cs typeface="Times New Roman" pitchFamily="18" charset="0"/>
              </a:rPr>
              <a:t>       </a:t>
            </a:r>
            <a:endParaRPr lang="en-US" altLang="zh-CN" dirty="0" smtClean="0">
              <a:ea typeface="宋体" pitchFamily="2" charset="-122"/>
              <a:cs typeface="Times New Roman" pitchFamily="18" charset="0"/>
            </a:endParaRPr>
          </a:p>
        </p:txBody>
      </p:sp>
      <p:sp>
        <p:nvSpPr>
          <p:cNvPr id="1434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
        <p:nvSpPr>
          <p:cNvPr id="14342" name="Rectangle 7"/>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
        <p:nvSpPr>
          <p:cNvPr id="14343" name="Rectangle 8"/>
          <p:cNvSpPr>
            <a:spLocks noChangeArrowheads="1"/>
          </p:cNvSpPr>
          <p:nvPr/>
        </p:nvSpPr>
        <p:spPr bwMode="auto">
          <a:xfrm>
            <a:off x="0" y="723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sp>
        <p:nvSpPr>
          <p:cNvPr id="14344" name="Rectangle 9"/>
          <p:cNvSpPr>
            <a:spLocks noChangeArrowheads="1"/>
          </p:cNvSpPr>
          <p:nvPr/>
        </p:nvSpPr>
        <p:spPr bwMode="auto">
          <a:xfrm>
            <a:off x="0" y="1104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sp>
        <p:nvSpPr>
          <p:cNvPr id="14345" name="Rectangle 10"/>
          <p:cNvSpPr>
            <a:spLocks noChangeArrowheads="1"/>
          </p:cNvSpPr>
          <p:nvPr/>
        </p:nvSpPr>
        <p:spPr bwMode="auto">
          <a:xfrm>
            <a:off x="0" y="1409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sp>
        <p:nvSpPr>
          <p:cNvPr id="14346" name="Rectangle 16"/>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
        <p:nvSpPr>
          <p:cNvPr id="14347" name="Rectangle 17"/>
          <p:cNvSpPr>
            <a:spLocks noChangeArrowheads="1"/>
          </p:cNvSpPr>
          <p:nvPr/>
        </p:nvSpPr>
        <p:spPr bwMode="auto">
          <a:xfrm>
            <a:off x="0" y="809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sp>
        <p:nvSpPr>
          <p:cNvPr id="14348" name="Rectangle 18"/>
          <p:cNvSpPr>
            <a:spLocks noChangeArrowheads="1"/>
          </p:cNvSpPr>
          <p:nvPr/>
        </p:nvSpPr>
        <p:spPr bwMode="auto">
          <a:xfrm>
            <a:off x="0" y="1133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sp>
        <p:nvSpPr>
          <p:cNvPr id="14349" name="Rectangle 19"/>
          <p:cNvSpPr>
            <a:spLocks noChangeArrowheads="1"/>
          </p:cNvSpPr>
          <p:nvPr/>
        </p:nvSpPr>
        <p:spPr bwMode="auto">
          <a:xfrm>
            <a:off x="0" y="14668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sp>
        <p:nvSpPr>
          <p:cNvPr id="14350" name="Rectangle 20"/>
          <p:cNvSpPr>
            <a:spLocks noChangeArrowheads="1"/>
          </p:cNvSpPr>
          <p:nvPr/>
        </p:nvSpPr>
        <p:spPr bwMode="auto">
          <a:xfrm>
            <a:off x="0" y="1714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sp>
        <p:nvSpPr>
          <p:cNvPr id="14351" name="Rectangle 2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
        <p:nvSpPr>
          <p:cNvPr id="14352" name="Rectangle 26"/>
          <p:cNvSpPr>
            <a:spLocks noChangeArrowheads="1"/>
          </p:cNvSpPr>
          <p:nvPr/>
        </p:nvSpPr>
        <p:spPr bwMode="auto">
          <a:xfrm>
            <a:off x="0" y="790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sp>
        <p:nvSpPr>
          <p:cNvPr id="14353" name="Rectangle 27"/>
          <p:cNvSpPr>
            <a:spLocks noChangeArrowheads="1"/>
          </p:cNvSpPr>
          <p:nvPr/>
        </p:nvSpPr>
        <p:spPr bwMode="auto">
          <a:xfrm>
            <a:off x="0" y="1057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sp>
        <p:nvSpPr>
          <p:cNvPr id="14354" name="Rectangle 28"/>
          <p:cNvSpPr>
            <a:spLocks noChangeArrowheads="1"/>
          </p:cNvSpPr>
          <p:nvPr/>
        </p:nvSpPr>
        <p:spPr bwMode="auto">
          <a:xfrm>
            <a:off x="0" y="1352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pic>
        <p:nvPicPr>
          <p:cNvPr id="14355" name="Picture 40"/>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371600" y="4114800"/>
            <a:ext cx="1747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6" name="Picture 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429000" y="4114800"/>
            <a:ext cx="10937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7" name="Picture 4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800600" y="4114800"/>
            <a:ext cx="1185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8" name="Picture 4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6248400" y="4114800"/>
            <a:ext cx="19812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9" name="Picture 4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447800" y="4648200"/>
            <a:ext cx="8382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0" name="Picture 45"/>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2743200" y="47244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1" name="Picture 46"/>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4114800" y="4724400"/>
            <a:ext cx="8382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2" name="Picture 47"/>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5410200" y="4724400"/>
            <a:ext cx="14652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3" name="Picture 48"/>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7086600" y="4724400"/>
            <a:ext cx="10207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4" name="Picture 49"/>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1524000" y="54102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5" name="Picture 50"/>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2582863" y="5562600"/>
            <a:ext cx="14557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6" name="Picture 51"/>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4343400" y="5486400"/>
            <a:ext cx="1474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7" name="Picture 52"/>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6172200" y="5562600"/>
            <a:ext cx="2101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6"/>
          <p:cNvSpPr>
            <a:spLocks noGrp="1" noChangeArrowheads="1"/>
          </p:cNvSpPr>
          <p:nvPr>
            <p:ph type="sldNum" sz="quarter" idx="12"/>
          </p:nvPr>
        </p:nvSpPr>
        <p:spPr/>
        <p:txBody>
          <a:bodyPr/>
          <a:lstStyle/>
          <a:p>
            <a:pPr>
              <a:defRPr/>
            </a:pPr>
            <a:fld id="{F0507D72-C91B-44E4-B7D8-5A75D147EF4B}" type="slidenum">
              <a:rPr lang="en-US" altLang="zh-CN"/>
              <a:pPr>
                <a:defRPr/>
              </a:pPr>
              <a:t>9</a:t>
            </a:fld>
            <a:endParaRPr lang="en-US" altLang="zh-CN"/>
          </a:p>
        </p:txBody>
      </p:sp>
      <p:sp>
        <p:nvSpPr>
          <p:cNvPr id="2" name="标题 1"/>
          <p:cNvSpPr>
            <a:spLocks noGrp="1"/>
          </p:cNvSpPr>
          <p:nvPr>
            <p:ph type="title"/>
          </p:nvPr>
        </p:nvSpPr>
        <p:spPr>
          <a:xfrm>
            <a:off x="381000" y="228600"/>
            <a:ext cx="5867400" cy="636588"/>
          </a:xfrm>
        </p:spPr>
        <p:txBody>
          <a:bodyPr/>
          <a:lstStyle/>
          <a:p>
            <a:pPr>
              <a:defRPr/>
            </a:pPr>
            <a:r>
              <a:rPr lang="en-US" altLang="zh-CN" dirty="0" smtClean="0">
                <a:latin typeface="+mn-lt"/>
              </a:rPr>
              <a:t>1.2</a:t>
            </a:r>
            <a:r>
              <a:rPr lang="en-US" altLang="zh-CN" dirty="0" smtClean="0">
                <a:latin typeface="+mj-ea"/>
              </a:rPr>
              <a:t> </a:t>
            </a:r>
            <a:r>
              <a:rPr lang="en-US" altLang="zh-CN" dirty="0" smtClean="0">
                <a:latin typeface="+mn-lt"/>
              </a:rPr>
              <a:t>Android</a:t>
            </a:r>
            <a:r>
              <a:rPr lang="zh-CN" altLang="en-US" dirty="0" smtClean="0">
                <a:latin typeface="+mj-ea"/>
              </a:rPr>
              <a:t>起源</a:t>
            </a:r>
            <a:endParaRPr lang="zh-CN" altLang="en-US" dirty="0">
              <a:latin typeface="+mj-ea"/>
            </a:endParaRPr>
          </a:p>
        </p:txBody>
      </p:sp>
      <p:sp>
        <p:nvSpPr>
          <p:cNvPr id="3" name="内容占位符 2"/>
          <p:cNvSpPr>
            <a:spLocks noGrp="1"/>
          </p:cNvSpPr>
          <p:nvPr>
            <p:ph idx="1"/>
          </p:nvPr>
        </p:nvSpPr>
        <p:spPr>
          <a:xfrm>
            <a:off x="457200" y="990600"/>
            <a:ext cx="8229600" cy="5181600"/>
          </a:xfrm>
        </p:spPr>
        <p:txBody>
          <a:bodyPr/>
          <a:lstStyle/>
          <a:p>
            <a:pPr>
              <a:defRPr/>
            </a:pPr>
            <a:r>
              <a:rPr lang="en-US" altLang="zh-CN" sz="3200" dirty="0" smtClean="0">
                <a:ea typeface="宋体" pitchFamily="2" charset="-122"/>
                <a:cs typeface="Times New Roman" pitchFamily="18" charset="0"/>
              </a:rPr>
              <a:t>1.2.1</a:t>
            </a:r>
            <a:r>
              <a:rPr lang="zh-CN" altLang="en-US" sz="3200" dirty="0" smtClean="0">
                <a:ea typeface="宋体" pitchFamily="2" charset="-122"/>
                <a:cs typeface="Times New Roman" pitchFamily="18" charset="0"/>
              </a:rPr>
              <a:t> 开放手机联盟</a:t>
            </a:r>
            <a:endParaRPr lang="en-US" altLang="zh-CN" sz="3200" dirty="0" smtClean="0">
              <a:ea typeface="宋体" pitchFamily="2" charset="-122"/>
              <a:cs typeface="Times New Roman" pitchFamily="18" charset="0"/>
            </a:endParaRPr>
          </a:p>
          <a:p>
            <a:pPr lvl="1">
              <a:defRPr/>
            </a:pPr>
            <a:r>
              <a:rPr lang="zh-CN" altLang="en-US" sz="2800" dirty="0" smtClean="0">
                <a:ea typeface="宋体" pitchFamily="2" charset="-122"/>
                <a:cs typeface="Times New Roman" pitchFamily="18" charset="0"/>
              </a:rPr>
              <a:t>手机硬件制造商：</a:t>
            </a:r>
            <a:r>
              <a:rPr lang="en-US" sz="2800" dirty="0" smtClean="0">
                <a:ea typeface="宋体" pitchFamily="2" charset="-122"/>
                <a:cs typeface="Times New Roman" pitchFamily="18" charset="0"/>
              </a:rPr>
              <a:t>Acer</a:t>
            </a:r>
            <a:r>
              <a:rPr lang="zh-CN" sz="2800" dirty="0" smtClean="0">
                <a:ea typeface="宋体" pitchFamily="2" charset="-122"/>
                <a:cs typeface="Times New Roman" pitchFamily="18" charset="0"/>
              </a:rPr>
              <a:t>（中国台湾）、华硕（中国台湾）、</a:t>
            </a:r>
            <a:r>
              <a:rPr lang="en-US" sz="2800" dirty="0" smtClean="0">
                <a:ea typeface="宋体" pitchFamily="2" charset="-122"/>
                <a:cs typeface="Times New Roman" pitchFamily="18" charset="0"/>
              </a:rPr>
              <a:t>Garmin</a:t>
            </a:r>
            <a:r>
              <a:rPr lang="zh-CN" sz="2800" dirty="0" smtClean="0">
                <a:ea typeface="宋体" pitchFamily="2" charset="-122"/>
                <a:cs typeface="Times New Roman" pitchFamily="18" charset="0"/>
              </a:rPr>
              <a:t>（中国台湾）、宏达电（中国台湾）、</a:t>
            </a:r>
            <a:r>
              <a:rPr lang="en-US" sz="2800" dirty="0" smtClean="0">
                <a:ea typeface="宋体" pitchFamily="2" charset="-122"/>
                <a:cs typeface="Times New Roman" pitchFamily="18" charset="0"/>
              </a:rPr>
              <a:t>LG</a:t>
            </a:r>
            <a:r>
              <a:rPr lang="zh-CN" sz="2800" dirty="0" smtClean="0">
                <a:ea typeface="宋体" pitchFamily="2" charset="-122"/>
                <a:cs typeface="Times New Roman" pitchFamily="18" charset="0"/>
              </a:rPr>
              <a:t>（韩国）、三星（韩国）、华为（中国）、摩托罗拉（美国）、索尼爱立信（日本和瑞典）和东芝（日本）</a:t>
            </a:r>
          </a:p>
          <a:p>
            <a:pPr lvl="1">
              <a:buFont typeface="Wingdings" pitchFamily="2" charset="2"/>
              <a:buNone/>
              <a:defRPr/>
            </a:pPr>
            <a:endParaRPr lang="zh-CN" altLang="en-US" dirty="0" smtClean="0">
              <a:ea typeface="宋体" pitchFamily="2" charset="-122"/>
              <a:cs typeface="Times New Roman" pitchFamily="18" charset="0"/>
            </a:endParaRPr>
          </a:p>
        </p:txBody>
      </p:sp>
      <p:sp>
        <p:nvSpPr>
          <p:cNvPr id="1536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
        <p:nvSpPr>
          <p:cNvPr id="15366" name="Rectangle 8"/>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
        <p:nvSpPr>
          <p:cNvPr id="15367" name="Rectangle 9"/>
          <p:cNvSpPr>
            <a:spLocks noChangeArrowheads="1"/>
          </p:cNvSpPr>
          <p:nvPr/>
        </p:nvSpPr>
        <p:spPr bwMode="auto">
          <a:xfrm>
            <a:off x="0" y="914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sp>
        <p:nvSpPr>
          <p:cNvPr id="15368" name="Rectangle 10"/>
          <p:cNvSpPr>
            <a:spLocks noChangeArrowheads="1"/>
          </p:cNvSpPr>
          <p:nvPr/>
        </p:nvSpPr>
        <p:spPr bwMode="auto">
          <a:xfrm>
            <a:off x="0" y="1152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sp>
        <p:nvSpPr>
          <p:cNvPr id="15369" name="Rectangle 11"/>
          <p:cNvSpPr>
            <a:spLocks noChangeArrowheads="1"/>
          </p:cNvSpPr>
          <p:nvPr/>
        </p:nvSpPr>
        <p:spPr bwMode="auto">
          <a:xfrm>
            <a:off x="0" y="1419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sp>
        <p:nvSpPr>
          <p:cNvPr id="15370" name="Rectangle 17"/>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
        <p:nvSpPr>
          <p:cNvPr id="15371" name="Rectangle 18"/>
          <p:cNvSpPr>
            <a:spLocks noChangeArrowheads="1"/>
          </p:cNvSpPr>
          <p:nvPr/>
        </p:nvSpPr>
        <p:spPr bwMode="auto">
          <a:xfrm>
            <a:off x="0" y="781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sp>
        <p:nvSpPr>
          <p:cNvPr id="15372" name="Rectangle 19"/>
          <p:cNvSpPr>
            <a:spLocks noChangeArrowheads="1"/>
          </p:cNvSpPr>
          <p:nvPr/>
        </p:nvSpPr>
        <p:spPr bwMode="auto">
          <a:xfrm>
            <a:off x="0" y="10858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sp>
        <p:nvSpPr>
          <p:cNvPr id="15373" name="Rectangle 20"/>
          <p:cNvSpPr>
            <a:spLocks noChangeArrowheads="1"/>
          </p:cNvSpPr>
          <p:nvPr/>
        </p:nvSpPr>
        <p:spPr bwMode="auto">
          <a:xfrm>
            <a:off x="0" y="14668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sp>
        <p:nvSpPr>
          <p:cNvPr id="15374" name="Rectangle 21"/>
          <p:cNvSpPr>
            <a:spLocks noChangeArrowheads="1"/>
          </p:cNvSpPr>
          <p:nvPr/>
        </p:nvSpPr>
        <p:spPr bwMode="auto">
          <a:xfrm>
            <a:off x="0" y="1704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spcBef>
                <a:spcPct val="20000"/>
              </a:spcBef>
              <a:buClr>
                <a:schemeClr val="accent2"/>
              </a:buClr>
              <a:buSzPct val="70000"/>
              <a:buFont typeface="Wingdings" pitchFamily="2" charset="2"/>
              <a:buNone/>
            </a:pPr>
            <a:r>
              <a:rPr lang="en-US" altLang="zh-CN" sz="1000">
                <a:latin typeface="宋体" pitchFamily="2" charset="-122"/>
                <a:cs typeface="Times New Roman" pitchFamily="18" charset="0"/>
              </a:rPr>
              <a:t> </a:t>
            </a:r>
            <a:endParaRPr lang="en-US" altLang="zh-CN"/>
          </a:p>
        </p:txBody>
      </p:sp>
      <p:pic>
        <p:nvPicPr>
          <p:cNvPr id="15375" name="Picture 3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90600" y="4114800"/>
            <a:ext cx="13176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6" name="Picture 3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492375" y="4114800"/>
            <a:ext cx="13176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7" name="Picture 35"/>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037013" y="4105275"/>
            <a:ext cx="12969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8" name="Picture 36"/>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486400" y="4014788"/>
            <a:ext cx="12192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9" name="Picture 37"/>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6848475" y="3998913"/>
            <a:ext cx="1381125"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0" name="Picture 38"/>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990600" y="4978400"/>
            <a:ext cx="121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1" name="Picture 39"/>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2438400" y="4992688"/>
            <a:ext cx="838200"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2" name="Picture 40"/>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3505200" y="4994275"/>
            <a:ext cx="8382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3" name="Picture 41"/>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4572000" y="5105400"/>
            <a:ext cx="1957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4" name="Picture 42"/>
          <p:cNvPicPr>
            <a:picLocks noChangeAspect="1" noChangeArrowheads="1"/>
          </p:cNvPicPr>
          <p:nvPr/>
        </p:nvPicPr>
        <p:blipFill>
          <a:blip r:embed="rId11">
            <a:extLst>
              <a:ext uri="{28A0092B-C50C-407E-A947-70E740481C1C}">
                <a14:useLocalDpi xmlns:a14="http://schemas.microsoft.com/office/drawing/2010/main"/>
              </a:ext>
            </a:extLst>
          </a:blip>
          <a:srcRect/>
          <a:stretch>
            <a:fillRect/>
          </a:stretch>
        </p:blipFill>
        <p:spPr bwMode="auto">
          <a:xfrm>
            <a:off x="6781800" y="5181600"/>
            <a:ext cx="16986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339850" marR="0" indent="-315913"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defRPr kumimoji="0" lang="zh-CN" altLang="en-US" sz="2400" b="0" i="0" u="none" strike="noStrike" cap="none" normalizeH="0" baseline="0" smtClean="0">
            <a:ln>
              <a:noFill/>
            </a:ln>
            <a:solidFill>
              <a:schemeClr val="tx1"/>
            </a:solidFill>
            <a:effectLst/>
            <a:latin typeface="Arial"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339850" marR="0" indent="-315913"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defRPr kumimoji="0" lang="zh-CN" altLang="en-US" sz="2400" b="0" i="0" u="none" strike="noStrike" cap="none" normalizeH="0" baseline="0" smtClean="0">
            <a:ln>
              <a:noFill/>
            </a:ln>
            <a:solidFill>
              <a:schemeClr val="tx1"/>
            </a:solidFill>
            <a:effectLst/>
            <a:latin typeface="Arial" charset="0"/>
            <a:ea typeface="楷体_GB2312" pitchFamily="49"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18012</TotalTime>
  <Words>2896</Words>
  <Application>Microsoft Office PowerPoint</Application>
  <PresentationFormat>全屏显示(4:3)</PresentationFormat>
  <Paragraphs>434</Paragraphs>
  <Slides>42</Slides>
  <Notes>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44" baseType="lpstr">
      <vt:lpstr>Edge</vt:lpstr>
      <vt:lpstr>Visio</vt:lpstr>
      <vt:lpstr>第1章  Android简介</vt:lpstr>
      <vt:lpstr>1.1 手机操作系统 </vt:lpstr>
      <vt:lpstr>1.1 手机操作系统 </vt:lpstr>
      <vt:lpstr>1.1 手机操作系统</vt:lpstr>
      <vt:lpstr>1.1 手机操作系统</vt:lpstr>
      <vt:lpstr>1.2 Android起源</vt:lpstr>
      <vt:lpstr>1.2 Android起源</vt:lpstr>
      <vt:lpstr>1.2 Android起源</vt:lpstr>
      <vt:lpstr>1.2 Android起源</vt:lpstr>
      <vt:lpstr>1.2 Android起源</vt:lpstr>
      <vt:lpstr>1.2 Android起源</vt:lpstr>
      <vt:lpstr>1.2 Android起源</vt:lpstr>
      <vt:lpstr>1.2 Android起源</vt:lpstr>
      <vt:lpstr>1.2 Android起源</vt:lpstr>
      <vt:lpstr>1.2 Android起源</vt:lpstr>
      <vt:lpstr>1.2 Android起源</vt:lpstr>
      <vt:lpstr>1.2 Android起源</vt:lpstr>
      <vt:lpstr>1.2 Android起源</vt:lpstr>
      <vt:lpstr>1.2 Android起源</vt:lpstr>
      <vt:lpstr>1.2 Android起源</vt:lpstr>
      <vt:lpstr>1.2 Android起源</vt:lpstr>
      <vt:lpstr>1.2 Android起源</vt:lpstr>
      <vt:lpstr>1.2 Android起源</vt:lpstr>
      <vt:lpstr>1.2 Android起源</vt:lpstr>
      <vt:lpstr>1.2 Android起源</vt:lpstr>
      <vt:lpstr>1.2 Android起源</vt:lpstr>
      <vt:lpstr>1.2 Android起源</vt:lpstr>
      <vt:lpstr>1.2 Android起源</vt:lpstr>
      <vt:lpstr>1.2 Android起源</vt:lpstr>
      <vt:lpstr>1.2 Android起源</vt:lpstr>
      <vt:lpstr>1.2 Android起源</vt:lpstr>
      <vt:lpstr>1.3 Android特征</vt:lpstr>
      <vt:lpstr>1.3 Android特征</vt:lpstr>
      <vt:lpstr>1.3 Android特征</vt:lpstr>
      <vt:lpstr>1.3 Android特征</vt:lpstr>
      <vt:lpstr>1.4 Android体系结构</vt:lpstr>
      <vt:lpstr>1.4 Android体系结构</vt:lpstr>
      <vt:lpstr>1.4 Android体系结构</vt:lpstr>
      <vt:lpstr>1.4 Android体系结构</vt:lpstr>
      <vt:lpstr>1.4 Android体系结构</vt:lpstr>
      <vt:lpstr>1.4 Android体系结构</vt:lpstr>
      <vt:lpstr>1.4 Android体系结构</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gjs</cp:lastModifiedBy>
  <cp:revision>937</cp:revision>
  <cp:lastPrinted>1601-01-01T00:00:00Z</cp:lastPrinted>
  <dcterms:created xsi:type="dcterms:W3CDTF">1601-01-01T00:00:00Z</dcterms:created>
  <dcterms:modified xsi:type="dcterms:W3CDTF">2018-09-09T13:34:48Z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