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0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0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43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8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4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7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2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6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9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3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35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DE673F8-0099-4FA0-AA62-96AD0E3D3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8" b="29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4B1D-9215-49E8-A418-18358FAE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Surface Simplification Using Quadric Error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5FB4-367E-422E-BEFD-74E31C183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72931"/>
                </a:solidFill>
              </a:rPr>
              <a:t>By: Diego Gutierrez</a:t>
            </a:r>
          </a:p>
        </p:txBody>
      </p:sp>
    </p:spTree>
    <p:extLst>
      <p:ext uri="{BB962C8B-B14F-4D97-AF65-F5344CB8AC3E}">
        <p14:creationId xmlns:p14="http://schemas.microsoft.com/office/powerpoint/2010/main" val="100850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690A-FA67-4273-86E4-AD89D6A9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2DD4-CC32-4EC4-9A8D-559C9492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the code from assignment 2 to start this project.</a:t>
            </a:r>
          </a:p>
          <a:p>
            <a:r>
              <a:rPr lang="en-US" dirty="0"/>
              <a:t>I was able to do every tasks, but I have some bugs I was not able to solve.</a:t>
            </a:r>
          </a:p>
          <a:p>
            <a:r>
              <a:rPr lang="en-US" dirty="0"/>
              <a:t>Another bug is when I select a K, it does not update it. I think it is a minor bug but did not have the time to </a:t>
            </a:r>
            <a:r>
              <a:rPr lang="en-US"/>
              <a:t>change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1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96D3-105F-45CE-B26E-124147DB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7DE6-2D2A-40D3-A0BB-0966110F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 how to use Eigen better.</a:t>
            </a:r>
          </a:p>
          <a:p>
            <a:r>
              <a:rPr lang="en-US" dirty="0"/>
              <a:t>How to understand a computer graphics paper.</a:t>
            </a:r>
          </a:p>
          <a:p>
            <a:r>
              <a:rPr lang="en-US" dirty="0"/>
              <a:t>How to simplify a mesh.</a:t>
            </a:r>
          </a:p>
          <a:p>
            <a:r>
              <a:rPr lang="en-US" dirty="0"/>
              <a:t>How to export an obj mesh.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3360-219F-4493-9FC3-A81DB2FB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4FA-1AD3-4655-A060-76EC6C7D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been a while since I took geometry, so I had to relearn about planes.</a:t>
            </a:r>
          </a:p>
          <a:p>
            <a:r>
              <a:rPr lang="en-US" dirty="0"/>
              <a:t>I did not take linear algebra so when I was reading the paper, there were formulas I did not understand until I did more research about it.</a:t>
            </a:r>
          </a:p>
          <a:p>
            <a:r>
              <a:rPr lang="en-US" dirty="0"/>
              <a:t>Understanding the paper was difficult. </a:t>
            </a:r>
          </a:p>
        </p:txBody>
      </p:sp>
    </p:spTree>
    <p:extLst>
      <p:ext uri="{BB962C8B-B14F-4D97-AF65-F5344CB8AC3E}">
        <p14:creationId xmlns:p14="http://schemas.microsoft.com/office/powerpoint/2010/main" val="2689291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412F24"/>
      </a:dk2>
      <a:lt2>
        <a:srgbClr val="E2E8E8"/>
      </a:lt2>
      <a:accent1>
        <a:srgbClr val="E72931"/>
      </a:accent1>
      <a:accent2>
        <a:srgbClr val="D55E17"/>
      </a:accent2>
      <a:accent3>
        <a:srgbClr val="C1A022"/>
      </a:accent3>
      <a:accent4>
        <a:srgbClr val="8FB013"/>
      </a:accent4>
      <a:accent5>
        <a:srgbClr val="59B721"/>
      </a:accent5>
      <a:accent6>
        <a:srgbClr val="15BE1C"/>
      </a:accent6>
      <a:hlink>
        <a:srgbClr val="30918D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SlateVTI</vt:lpstr>
      <vt:lpstr>Surface Simplification Using Quadric Error Metrics</vt:lpstr>
      <vt:lpstr>What I Completed</vt:lpstr>
      <vt:lpstr>What I learned</vt:lpstr>
      <vt:lpstr>What was difficult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Simplification Using Quadric Error Metrics</dc:title>
  <dc:creator>Diego Gutierrez</dc:creator>
  <cp:lastModifiedBy>Diego Gutierrez</cp:lastModifiedBy>
  <cp:revision>5</cp:revision>
  <dcterms:created xsi:type="dcterms:W3CDTF">2020-11-29T02:52:07Z</dcterms:created>
  <dcterms:modified xsi:type="dcterms:W3CDTF">2020-12-01T06:37:40Z</dcterms:modified>
</cp:coreProperties>
</file>