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70" r:id="rId7"/>
    <p:sldId id="276" r:id="rId8"/>
    <p:sldId id="266" r:id="rId9"/>
    <p:sldId id="269" r:id="rId10"/>
    <p:sldId id="268" r:id="rId11"/>
    <p:sldId id="267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FCEB"/>
    <a:srgbClr val="CC00F8"/>
    <a:srgbClr val="F8F50A"/>
    <a:srgbClr val="20FBEE"/>
    <a:srgbClr val="22F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1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3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FF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Raspberry Drive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Greg, Henry, John, Will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0599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Image Recognition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Looking for shit </a:t>
            </a:r>
            <a:r>
              <a:rPr lang="mr-IN" sz="6600" dirty="0" smtClean="0"/>
              <a:t>–</a:t>
            </a:r>
            <a:r>
              <a:rPr lang="en-US" sz="6600" dirty="0" smtClean="0"/>
              <a:t> how it works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937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Driving Software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Stop at line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7816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Driving Software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Diagonal lines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6388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Driving Software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Adjusting at turns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0090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Video of Full Track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0808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FF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Tech Used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332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</a:t>
            </a:r>
            <a:r>
              <a:rPr lang="en-US" sz="5400" dirty="0" err="1" smtClean="0"/>
              <a:t>yous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2931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Idea:</a:t>
            </a:r>
            <a:endParaRPr lang="en-US" sz="5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asdfsa</a:t>
            </a:r>
            <a:endParaRPr lang="en-US" dirty="0"/>
          </a:p>
        </p:txBody>
      </p:sp>
      <p:pic>
        <p:nvPicPr>
          <p:cNvPr id="9" name="Picture 8" descr="light_bulb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9200"/>
            <a:ext cx="3567899" cy="421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Starting the Process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Greg, Henry, John, Will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4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Hardware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Tearing shit apart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6753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Communication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Early theories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3735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Communication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15 minutes until deadline breakthrough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4996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Communication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Getting Network set up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3914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FF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Hardware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Hardware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03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Talking to the </a:t>
            </a:r>
            <a:r>
              <a:rPr lang="en-US" sz="5400" dirty="0" err="1" smtClean="0"/>
              <a:t>Pis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SSH, TCP, SCP </a:t>
            </a:r>
            <a:r>
              <a:rPr lang="mr-IN" sz="6600" dirty="0" smtClean="0"/>
              <a:t>–</a:t>
            </a:r>
            <a:r>
              <a:rPr lang="en-US" sz="6600" dirty="0" smtClean="0"/>
              <a:t> </a:t>
            </a:r>
            <a:r>
              <a:rPr lang="en-US" sz="6600" dirty="0" err="1" smtClean="0"/>
              <a:t>orig</a:t>
            </a:r>
            <a:r>
              <a:rPr lang="en-US" sz="6600" dirty="0" smtClean="0"/>
              <a:t> and final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390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86</Words>
  <Application>Microsoft Macintosh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Raspberry Drive</vt:lpstr>
      <vt:lpstr>Idea:</vt:lpstr>
      <vt:lpstr>Starting the Process</vt:lpstr>
      <vt:lpstr>Hardware</vt:lpstr>
      <vt:lpstr>Communication</vt:lpstr>
      <vt:lpstr>Communication</vt:lpstr>
      <vt:lpstr>Communication</vt:lpstr>
      <vt:lpstr>Hardware</vt:lpstr>
      <vt:lpstr>Talking to the Pis</vt:lpstr>
      <vt:lpstr>Image Recognition</vt:lpstr>
      <vt:lpstr>Driving Software</vt:lpstr>
      <vt:lpstr>Driving Software</vt:lpstr>
      <vt:lpstr>Driving Software</vt:lpstr>
      <vt:lpstr>Video of Full Track</vt:lpstr>
      <vt:lpstr>Tech Used</vt:lpstr>
      <vt:lpstr>Thank yous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Drive</dc:title>
  <dc:creator>Me</dc:creator>
  <cp:lastModifiedBy>Me</cp:lastModifiedBy>
  <cp:revision>3</cp:revision>
  <dcterms:created xsi:type="dcterms:W3CDTF">2016-11-10T23:36:33Z</dcterms:created>
  <dcterms:modified xsi:type="dcterms:W3CDTF">2016-11-10T23:59:42Z</dcterms:modified>
</cp:coreProperties>
</file>