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8"/>
    <a:srgbClr val="F8F50A"/>
    <a:srgbClr val="20FBEE"/>
    <a:srgbClr val="22F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B7C5-E066-BF4F-B10B-4170814A8DD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7BFB-1F20-8349-BBD1-906CD26F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FF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Raspberry Drive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Greg, Henry, John, Will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59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Idea: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Greg, Henry, John, Will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02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Starting the Process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Greg, Henry, John, Will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4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Hardware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Hardware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753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Communication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Talking between three computers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373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FF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Hardware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Hardware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03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Driving Software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781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Image Recognition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Looking </a:t>
            </a:r>
            <a:r>
              <a:rPr lang="en-US" sz="6600" smtClean="0"/>
              <a:t>for shit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937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Talking to the </a:t>
            </a:r>
            <a:r>
              <a:rPr lang="en-US" sz="5400" dirty="0" err="1" smtClean="0"/>
              <a:t>Pis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Talking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390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Raspberry Drive</vt:lpstr>
      <vt:lpstr>Idea:</vt:lpstr>
      <vt:lpstr>Starting the Process</vt:lpstr>
      <vt:lpstr>Hardware</vt:lpstr>
      <vt:lpstr>Communication</vt:lpstr>
      <vt:lpstr>Hardware</vt:lpstr>
      <vt:lpstr>Driving Software</vt:lpstr>
      <vt:lpstr>Image Recognition</vt:lpstr>
      <vt:lpstr>Talking to the Pis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Drive</dc:title>
  <dc:creator>Me</dc:creator>
  <cp:lastModifiedBy>Me</cp:lastModifiedBy>
  <cp:revision>1</cp:revision>
  <dcterms:created xsi:type="dcterms:W3CDTF">2016-11-10T23:36:33Z</dcterms:created>
  <dcterms:modified xsi:type="dcterms:W3CDTF">2016-11-10T23:42:44Z</dcterms:modified>
</cp:coreProperties>
</file>