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65"/>
    <p:restoredTop sz="96327"/>
  </p:normalViewPr>
  <p:slideViewPr>
    <p:cSldViewPr snapToGrid="0" snapToObjects="1">
      <p:cViewPr varScale="1">
        <p:scale>
          <a:sx n="156" d="100"/>
          <a:sy n="156" d="100"/>
        </p:scale>
        <p:origin x="1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7EF8-5545-6C4B-B431-9056B5882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development degree Program </a:t>
            </a:r>
            <a:br>
              <a:rPr lang="en-US" dirty="0"/>
            </a:br>
            <a:r>
              <a:rPr lang="en-US" dirty="0"/>
              <a:t>at full sail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3D846-4C99-0748-BBDD-876D7FFC9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Mia Garner</a:t>
            </a:r>
          </a:p>
        </p:txBody>
      </p:sp>
    </p:spTree>
    <p:extLst>
      <p:ext uri="{BB962C8B-B14F-4D97-AF65-F5344CB8AC3E}">
        <p14:creationId xmlns:p14="http://schemas.microsoft.com/office/powerpoint/2010/main" val="34117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0C5D-A4C9-E244-B80C-411C40DC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Journey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5F892-AFC5-0340-954F-E7561B2D1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3BBB24-0C92-C54A-87FB-EB5621701A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Live Lectures</a:t>
            </a:r>
          </a:p>
          <a:p>
            <a:r>
              <a:rPr lang="en-US" dirty="0"/>
              <a:t>Real world information</a:t>
            </a:r>
          </a:p>
          <a:p>
            <a:r>
              <a:rPr lang="en-US" dirty="0"/>
              <a:t>Teaching Assistants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1393C2-DCC4-BB48-85A9-140550B84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8615B6-AF79-F944-AE67-075AADE15D9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 Co-pilot tutor</a:t>
            </a:r>
          </a:p>
          <a:p>
            <a:r>
              <a:rPr lang="en-US" dirty="0"/>
              <a:t>Gaps between learning</a:t>
            </a:r>
          </a:p>
          <a:p>
            <a:r>
              <a:rPr lang="en-US" dirty="0"/>
              <a:t>No opportunity to work with other students</a:t>
            </a:r>
          </a:p>
          <a:p>
            <a:r>
              <a:rPr lang="en-US" dirty="0"/>
              <a:t>Only a few examples</a:t>
            </a:r>
          </a:p>
        </p:txBody>
      </p:sp>
    </p:spTree>
    <p:extLst>
      <p:ext uri="{BB962C8B-B14F-4D97-AF65-F5344CB8AC3E}">
        <p14:creationId xmlns:p14="http://schemas.microsoft.com/office/powerpoint/2010/main" val="337770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1" descr="Computer script on a screen">
            <a:extLst>
              <a:ext uri="{FF2B5EF4-FFF2-40B4-BE49-F238E27FC236}">
                <a16:creationId xmlns:a16="http://schemas.microsoft.com/office/drawing/2014/main" id="{F9788F7F-4422-482F-8E6A-FDADE847F5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5981" b="9750"/>
          <a:stretch/>
        </p:blipFill>
        <p:spPr>
          <a:xfrm>
            <a:off x="158297" y="10"/>
            <a:ext cx="12191980" cy="685799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531D2F-E37D-FD47-BB1E-88C618C4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Looking Back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5E5FD0-0120-0B40-9896-E3DCCD5ED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84955"/>
            <a:ext cx="10131425" cy="2884714"/>
          </a:xfrm>
        </p:spPr>
        <p:txBody>
          <a:bodyPr>
            <a:normAutofit/>
          </a:bodyPr>
          <a:lstStyle/>
          <a:p>
            <a:r>
              <a:rPr lang="en-US" dirty="0"/>
              <a:t>Study more about coding before getting into the program</a:t>
            </a:r>
          </a:p>
          <a:p>
            <a:r>
              <a:rPr lang="en-US" dirty="0"/>
              <a:t>Ask more questions</a:t>
            </a:r>
          </a:p>
          <a:p>
            <a:r>
              <a:rPr lang="en-US" dirty="0"/>
              <a:t>Improve projects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3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Glasses on top of a book">
            <a:extLst>
              <a:ext uri="{FF2B5EF4-FFF2-40B4-BE49-F238E27FC236}">
                <a16:creationId xmlns:a16="http://schemas.microsoft.com/office/drawing/2014/main" id="{D68DCEE5-9F43-47E6-984F-08EBE54900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4112" b="9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F3CA0-DA60-454D-BFF1-F0AE5D76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/>
              <a:t>for the next Student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FA2CB3C-8908-1E4C-AA86-F03C4B0C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8008"/>
            <a:ext cx="10131425" cy="3116626"/>
          </a:xfrm>
        </p:spPr>
        <p:txBody>
          <a:bodyPr>
            <a:normAutofit/>
          </a:bodyPr>
          <a:lstStyle/>
          <a:p>
            <a:r>
              <a:rPr lang="en-US" dirty="0"/>
              <a:t>Study vocabulary</a:t>
            </a:r>
          </a:p>
          <a:p>
            <a:r>
              <a:rPr lang="en-US" dirty="0"/>
              <a:t>Ask lots of questions</a:t>
            </a:r>
          </a:p>
          <a:p>
            <a:r>
              <a:rPr lang="en-US" dirty="0"/>
              <a:t>Take notes and save lecture videos</a:t>
            </a:r>
          </a:p>
          <a:p>
            <a:r>
              <a:rPr lang="en-US" dirty="0"/>
              <a:t>Understand OOP, File IO and APIs</a:t>
            </a:r>
          </a:p>
          <a:p>
            <a:r>
              <a:rPr lang="en-US" dirty="0"/>
              <a:t>Do your own research</a:t>
            </a:r>
          </a:p>
          <a:p>
            <a:r>
              <a:rPr lang="en-US" dirty="0"/>
              <a:t>Don’t get discouraged</a:t>
            </a:r>
          </a:p>
        </p:txBody>
      </p:sp>
    </p:spTree>
    <p:extLst>
      <p:ext uri="{BB962C8B-B14F-4D97-AF65-F5344CB8AC3E}">
        <p14:creationId xmlns:p14="http://schemas.microsoft.com/office/powerpoint/2010/main" val="99880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right ladder against dull ladders">
            <a:extLst>
              <a:ext uri="{FF2B5EF4-FFF2-40B4-BE49-F238E27FC236}">
                <a16:creationId xmlns:a16="http://schemas.microsoft.com/office/drawing/2014/main" id="{6A2A27D0-5F53-4493-9C9C-518434B084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22204" b="2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FA9C27-551F-FF46-8789-D4272E50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My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527E5-7477-204C-A2FF-12EB01A53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5" y="1914567"/>
            <a:ext cx="10131425" cy="3023507"/>
          </a:xfrm>
        </p:spPr>
        <p:txBody>
          <a:bodyPr>
            <a:normAutofit/>
          </a:bodyPr>
          <a:lstStyle/>
          <a:p>
            <a:r>
              <a:rPr lang="en-US" dirty="0"/>
              <a:t>Keep studying code during my free time</a:t>
            </a:r>
          </a:p>
          <a:p>
            <a:r>
              <a:rPr lang="en-US" dirty="0"/>
              <a:t>Transition to Art and Design</a:t>
            </a:r>
          </a:p>
          <a:p>
            <a:r>
              <a:rPr lang="en-US" dirty="0"/>
              <a:t>Make a career change from Pharmaceuticals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62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1527</TotalTime>
  <Words>104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Mobile development degree Program  at full sail</vt:lpstr>
      <vt:lpstr>The Journey</vt:lpstr>
      <vt:lpstr>Looking Back</vt:lpstr>
      <vt:lpstr>for the next Student</vt:lpstr>
      <vt:lpstr>My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development degree at full sail</dc:title>
  <dc:creator>Mia Garner</dc:creator>
  <cp:lastModifiedBy>Mia Garner</cp:lastModifiedBy>
  <cp:revision>2</cp:revision>
  <dcterms:created xsi:type="dcterms:W3CDTF">2021-11-13T20:09:47Z</dcterms:created>
  <dcterms:modified xsi:type="dcterms:W3CDTF">2021-11-14T21:37:46Z</dcterms:modified>
</cp:coreProperties>
</file>