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4" r:id="rId5"/>
    <p:sldId id="261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48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8E25D-FBA5-4EB1-B1B4-D8453692F23F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4625D-D555-4D01-A929-D0A15CE66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938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Окно знаний</a:t>
            </a:r>
            <a:r>
              <a:rPr lang="en-US" dirty="0" smtClean="0"/>
              <a:t>:</a:t>
            </a:r>
            <a:r>
              <a:rPr lang="ru-RU" dirty="0" smtClean="0"/>
              <a:t>Цифровой ассистент</a:t>
            </a:r>
            <a:r>
              <a:rPr lang="en-US" dirty="0" smtClean="0"/>
              <a:t> </a:t>
            </a:r>
            <a:r>
              <a:rPr lang="ru-RU" dirty="0" smtClean="0"/>
              <a:t>базы знаний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Хакатон</a:t>
            </a:r>
            <a:r>
              <a:rPr lang="ru-RU" dirty="0" smtClean="0"/>
              <a:t> </a:t>
            </a:r>
            <a:r>
              <a:rPr lang="en-US" dirty="0" smtClean="0"/>
              <a:t>“</a:t>
            </a:r>
            <a:r>
              <a:rPr lang="ru-RU" dirty="0" smtClean="0"/>
              <a:t>Т1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629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788433"/>
          </a:xfrm>
        </p:spPr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Команда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2888166"/>
            <a:ext cx="8825658" cy="275063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</a:rPr>
              <a:t>Максим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Погожев-Бэкенд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М80-201Б-23</a:t>
            </a:r>
            <a:r>
              <a:rPr lang="ru-RU" sz="36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ru-RU" sz="36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3600" dirty="0">
                <a:solidFill>
                  <a:schemeClr val="bg1">
                    <a:lumMod val="95000"/>
                  </a:schemeClr>
                </a:solidFill>
              </a:rPr>
              <a:t>Алёна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Осташевская-фронтенд</a:t>
            </a:r>
            <a:endParaRPr lang="ru-RU" sz="36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М80-206Б-23</a:t>
            </a:r>
            <a:endParaRPr lang="ru-RU" sz="3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43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Фронтенд</a:t>
            </a:r>
            <a:r>
              <a:rPr lang="ru-RU" dirty="0"/>
              <a:t>: Пользовательский </a:t>
            </a:r>
            <a:r>
              <a:rPr lang="ru-RU" dirty="0" err="1" smtClean="0"/>
              <a:t>интерфей</a:t>
            </a:r>
            <a:r>
              <a:rPr lang="ru-RU" dirty="0" smtClean="0"/>
              <a:t>. Взаимодействие с </a:t>
            </a:r>
            <a:r>
              <a:rPr lang="ru-RU" dirty="0"/>
              <a:t>системой.</a:t>
            </a:r>
          </a:p>
          <a:p>
            <a:r>
              <a:rPr lang="ru-RU" dirty="0" err="1"/>
              <a:t>Бэкенд</a:t>
            </a:r>
            <a:r>
              <a:rPr lang="ru-RU" dirty="0"/>
              <a:t>: </a:t>
            </a:r>
            <a:r>
              <a:rPr lang="ru-RU" dirty="0" smtClean="0"/>
              <a:t>Сервер. обработка запросов + взаимодействие </a:t>
            </a:r>
            <a:r>
              <a:rPr lang="ru-RU" dirty="0"/>
              <a:t>с базой данных.</a:t>
            </a:r>
          </a:p>
          <a:p>
            <a:r>
              <a:rPr lang="ru-RU" dirty="0" smtClean="0"/>
              <a:t>БД: </a:t>
            </a:r>
            <a:r>
              <a:rPr lang="ru-RU" dirty="0"/>
              <a:t>Хранилище информации, которое содержит все данные, доступные для пользователей.</a:t>
            </a:r>
          </a:p>
          <a:p>
            <a:r>
              <a:rPr lang="ru-RU" dirty="0"/>
              <a:t>API: Интерфейс программирования приложений, который позволяет взаимодействовать с различными компонентами системы.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16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Архитектура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Хранилище данных на одном сервере с  Базой Данных. </a:t>
            </a:r>
            <a:r>
              <a:rPr lang="ru-RU" dirty="0" err="1" smtClean="0"/>
              <a:t>Бэкенд</a:t>
            </a:r>
            <a:r>
              <a:rPr lang="ru-RU" dirty="0" smtClean="0"/>
              <a:t> </a:t>
            </a:r>
            <a:r>
              <a:rPr lang="ru-RU" dirty="0"/>
              <a:t>находится на другом сервере.</a:t>
            </a:r>
            <a:endParaRPr lang="en-US" dirty="0"/>
          </a:p>
          <a:p>
            <a:r>
              <a:rPr lang="ru-RU" dirty="0"/>
              <a:t> Пользователь подает  запрос. Его обрабатывает </a:t>
            </a:r>
            <a:r>
              <a:rPr lang="ru-RU" dirty="0" smtClean="0"/>
              <a:t> </a:t>
            </a:r>
            <a:r>
              <a:rPr lang="ru-RU" dirty="0"/>
              <a:t>сервер. Данные подаются с другого сервера. 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 err="1" smtClean="0"/>
              <a:t>Нейросетевая</a:t>
            </a:r>
            <a:r>
              <a:rPr lang="ru-RU" dirty="0" smtClean="0"/>
              <a:t> </a:t>
            </a:r>
            <a:r>
              <a:rPr lang="ru-RU" dirty="0"/>
              <a:t>модель производит поиск по сегментированным файлам и предлагает </a:t>
            </a:r>
            <a:r>
              <a:rPr lang="ru-RU" dirty="0" err="1" smtClean="0"/>
              <a:t>ответ.Файлы</a:t>
            </a:r>
            <a:r>
              <a:rPr lang="ru-RU" dirty="0" smtClean="0"/>
              <a:t> </a:t>
            </a:r>
            <a:r>
              <a:rPr lang="ru-RU" dirty="0"/>
              <a:t>идут через ламу</a:t>
            </a:r>
            <a:r>
              <a:rPr lang="en-US" dirty="0"/>
              <a:t>(LLaMA.cpp)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Метод </a:t>
            </a:r>
            <a:r>
              <a:rPr lang="ru-RU" dirty="0"/>
              <a:t>организации данных - кластеры со структурированной сегментированной </a:t>
            </a:r>
            <a:r>
              <a:rPr lang="ru-RU" dirty="0" err="1"/>
              <a:t>текствой</a:t>
            </a:r>
            <a:r>
              <a:rPr lang="ru-RU" dirty="0"/>
              <a:t> информацией, имеющей привязку к файлу-исходнику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214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Фронтенд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Фронтенд</a:t>
            </a:r>
            <a:r>
              <a:rPr lang="ru-RU" dirty="0"/>
              <a:t> "Окно знаний" разработан с </a:t>
            </a:r>
            <a:r>
              <a:rPr lang="ru-RU" dirty="0" smtClean="0"/>
              <a:t>использованием HTML</a:t>
            </a:r>
            <a:r>
              <a:rPr lang="ru-RU" dirty="0"/>
              <a:t>, CSS и </a:t>
            </a:r>
            <a:r>
              <a:rPr lang="ru-RU" dirty="0" err="1"/>
              <a:t>JavaScript</a:t>
            </a:r>
            <a:r>
              <a:rPr lang="ru-RU" dirty="0"/>
              <a:t>. Основные компоненты </a:t>
            </a:r>
            <a:r>
              <a:rPr lang="ru-RU" dirty="0" err="1"/>
              <a:t>фронтенда</a:t>
            </a:r>
            <a:r>
              <a:rPr lang="ru-RU" dirty="0"/>
              <a:t> включают:</a:t>
            </a:r>
          </a:p>
          <a:p>
            <a:r>
              <a:rPr lang="ru-RU" dirty="0"/>
              <a:t>Поисковая строка: Позволяет пользователям вводить запросы.</a:t>
            </a:r>
          </a:p>
          <a:p>
            <a:r>
              <a:rPr lang="ru-RU" dirty="0" smtClean="0"/>
              <a:t>Результаты: </a:t>
            </a:r>
            <a:r>
              <a:rPr lang="ru-RU" dirty="0"/>
              <a:t>Отображает ответы на запросы пользователей.</a:t>
            </a:r>
          </a:p>
          <a:p>
            <a:r>
              <a:rPr lang="ru-RU" dirty="0"/>
              <a:t>Навигация: </a:t>
            </a:r>
            <a:r>
              <a:rPr lang="ru-RU" dirty="0" smtClean="0"/>
              <a:t>Пользователи могут </a:t>
            </a:r>
            <a:r>
              <a:rPr lang="ru-RU" dirty="0"/>
              <a:t>перемещаться по различным </a:t>
            </a:r>
            <a:r>
              <a:rPr lang="ru-RU" dirty="0" smtClean="0"/>
              <a:t>разделам БД.</a:t>
            </a:r>
            <a:endParaRPr lang="ru-RU" dirty="0"/>
          </a:p>
          <a:p>
            <a:r>
              <a:rPr lang="ru-RU" dirty="0"/>
              <a:t>Д</a:t>
            </a:r>
            <a:r>
              <a:rPr lang="ru-RU" dirty="0" smtClean="0"/>
              <a:t>ля </a:t>
            </a:r>
            <a:r>
              <a:rPr lang="ru-RU" dirty="0"/>
              <a:t>пользователя формируется персональный </a:t>
            </a:r>
            <a:r>
              <a:rPr lang="ru-RU" dirty="0" smtClean="0"/>
              <a:t>набор тем</a:t>
            </a:r>
            <a:r>
              <a:rPr lang="en-US" dirty="0" smtClean="0"/>
              <a:t>,</a:t>
            </a:r>
            <a:r>
              <a:rPr lang="ru-RU" dirty="0" smtClean="0"/>
              <a:t>с которыми он чаще всего работает .</a:t>
            </a:r>
            <a:endParaRPr lang="en-US" dirty="0" smtClean="0"/>
          </a:p>
          <a:p>
            <a:r>
              <a:rPr lang="ru-RU" dirty="0"/>
              <a:t>Фронт осуществляет запросы-общение с чат ботом.</a:t>
            </a:r>
          </a:p>
        </p:txBody>
      </p:sp>
    </p:spTree>
    <p:extLst>
      <p:ext uri="{BB962C8B-B14F-4D97-AF65-F5344CB8AC3E}">
        <p14:creationId xmlns:p14="http://schemas.microsoft.com/office/powerpoint/2010/main" val="51369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Чат пользователя с ботом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Данные</a:t>
            </a:r>
            <a:r>
              <a:rPr lang="en-US" dirty="0" smtClean="0"/>
              <a:t>,</a:t>
            </a:r>
            <a:r>
              <a:rPr lang="ru-RU" dirty="0" smtClean="0"/>
              <a:t>которые может отправить пользователь. Текст</a:t>
            </a:r>
            <a:r>
              <a:rPr lang="en-US" dirty="0"/>
              <a:t>,</a:t>
            </a:r>
            <a:r>
              <a:rPr lang="ru-RU" dirty="0"/>
              <a:t>фото и </a:t>
            </a:r>
            <a:r>
              <a:rPr lang="ru-RU" dirty="0" smtClean="0"/>
              <a:t>видео</a:t>
            </a:r>
          </a:p>
          <a:p>
            <a:r>
              <a:rPr lang="ru-RU" dirty="0" smtClean="0"/>
              <a:t>Задача </a:t>
            </a:r>
            <a:r>
              <a:rPr lang="en-US" dirty="0" smtClean="0"/>
              <a:t>:</a:t>
            </a:r>
            <a:r>
              <a:rPr lang="ru-RU" dirty="0" smtClean="0"/>
              <a:t>  </a:t>
            </a:r>
            <a:r>
              <a:rPr lang="ru-RU" dirty="0"/>
              <a:t>преобразовать </a:t>
            </a:r>
            <a:r>
              <a:rPr lang="ru-RU" b="1" dirty="0"/>
              <a:t>в </a:t>
            </a:r>
            <a:r>
              <a:rPr lang="ru-RU" b="1" dirty="0" smtClean="0"/>
              <a:t>текст</a:t>
            </a:r>
            <a:r>
              <a:rPr lang="en-US" b="1" dirty="0" smtClean="0"/>
              <a:t> </a:t>
            </a:r>
            <a:r>
              <a:rPr lang="ru-RU" dirty="0" smtClean="0"/>
              <a:t>любую информацию .Картинки и  </a:t>
            </a:r>
            <a:r>
              <a:rPr lang="ru-RU" dirty="0"/>
              <a:t>видео </a:t>
            </a:r>
            <a:r>
              <a:rPr lang="ru-RU" dirty="0" smtClean="0"/>
              <a:t>должны быть представлены в виде </a:t>
            </a:r>
            <a:r>
              <a:rPr lang="ru-RU" dirty="0" err="1" smtClean="0"/>
              <a:t>текста.Это</a:t>
            </a:r>
            <a:r>
              <a:rPr lang="ru-RU" dirty="0" smtClean="0"/>
              <a:t> необходимо для работы с запросами.</a:t>
            </a:r>
          </a:p>
          <a:p>
            <a:r>
              <a:rPr lang="ru-RU" dirty="0" smtClean="0"/>
              <a:t>Картинки и текст это </a:t>
            </a:r>
            <a:r>
              <a:rPr lang="ru-RU" dirty="0" err="1" smtClean="0"/>
              <a:t>изи</a:t>
            </a:r>
            <a:r>
              <a:rPr lang="ru-RU" dirty="0" smtClean="0"/>
              <a:t>.</a:t>
            </a:r>
          </a:p>
          <a:p>
            <a:r>
              <a:rPr lang="ru-RU" dirty="0"/>
              <a:t>В</a:t>
            </a:r>
            <a:r>
              <a:rPr lang="ru-RU" dirty="0" smtClean="0"/>
              <a:t>идео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dirty="0" smtClean="0"/>
              <a:t>преобразовать в текст-как </a:t>
            </a:r>
            <a:r>
              <a:rPr lang="en-US" dirty="0" smtClean="0"/>
              <a:t>“</a:t>
            </a:r>
            <a:r>
              <a:rPr lang="ru-RU" dirty="0" smtClean="0"/>
              <a:t>субтитры</a:t>
            </a:r>
            <a:r>
              <a:rPr lang="en-US" dirty="0" smtClean="0"/>
              <a:t>”</a:t>
            </a:r>
            <a:r>
              <a:rPr lang="ru-RU" dirty="0" smtClean="0"/>
              <a:t>.Находим готовый </a:t>
            </a:r>
            <a:r>
              <a:rPr lang="en-US" dirty="0" err="1" smtClean="0"/>
              <a:t>opensourse</a:t>
            </a:r>
            <a:r>
              <a:rPr lang="ru-RU" dirty="0"/>
              <a:t>.</a:t>
            </a:r>
            <a:endParaRPr lang="ru-RU" dirty="0" smtClean="0"/>
          </a:p>
          <a:p>
            <a:r>
              <a:rPr lang="en-US" dirty="0" smtClean="0"/>
              <a:t>PDF</a:t>
            </a:r>
            <a:r>
              <a:rPr lang="ru-RU" dirty="0" smtClean="0"/>
              <a:t>-файл в текст</a:t>
            </a:r>
            <a:r>
              <a:rPr lang="en-US" dirty="0" smtClean="0"/>
              <a:t>.</a:t>
            </a:r>
            <a:r>
              <a:rPr lang="ru-RU" dirty="0" smtClean="0"/>
              <a:t>Проблема</a:t>
            </a:r>
            <a:r>
              <a:rPr lang="en-US" dirty="0" smtClean="0"/>
              <a:t>:</a:t>
            </a:r>
            <a:r>
              <a:rPr lang="ru-RU" dirty="0" smtClean="0"/>
              <a:t>смешанные </a:t>
            </a:r>
            <a:r>
              <a:rPr lang="ru-RU" dirty="0" err="1" smtClean="0"/>
              <a:t>данные.Только</a:t>
            </a:r>
            <a:r>
              <a:rPr lang="ru-RU" dirty="0" smtClean="0"/>
              <a:t> Прикрепление </a:t>
            </a:r>
            <a:r>
              <a:rPr lang="ru-RU" dirty="0"/>
              <a:t>файла </a:t>
            </a:r>
            <a:r>
              <a:rPr lang="ru-RU" dirty="0" smtClean="0"/>
              <a:t>.Решение</a:t>
            </a:r>
            <a:r>
              <a:rPr lang="en-US" dirty="0" smtClean="0"/>
              <a:t> PDF</a:t>
            </a:r>
            <a:r>
              <a:rPr lang="ru-RU" dirty="0" smtClean="0"/>
              <a:t>-</a:t>
            </a:r>
            <a:r>
              <a:rPr lang="en-US" dirty="0"/>
              <a:t>&gt;</a:t>
            </a:r>
            <a:r>
              <a:rPr lang="ru-RU" dirty="0" smtClean="0"/>
              <a:t>Кластер </a:t>
            </a:r>
            <a:r>
              <a:rPr lang="ru-RU" dirty="0"/>
              <a:t>данных </a:t>
            </a:r>
            <a:r>
              <a:rPr lang="en-US" dirty="0" smtClean="0"/>
              <a:t>.</a:t>
            </a:r>
            <a:r>
              <a:rPr lang="ru-RU" dirty="0"/>
              <a:t> (</a:t>
            </a:r>
            <a:r>
              <a:rPr lang="ru-RU" dirty="0" err="1" smtClean="0"/>
              <a:t>структурир</a:t>
            </a:r>
            <a:r>
              <a:rPr lang="ru-RU" dirty="0" smtClean="0"/>
              <a:t>. </a:t>
            </a:r>
            <a:r>
              <a:rPr lang="ru-RU" dirty="0" err="1" smtClean="0"/>
              <a:t>Сегментир</a:t>
            </a:r>
            <a:r>
              <a:rPr lang="ru-RU" dirty="0" smtClean="0"/>
              <a:t>. Текст.) +привязка</a:t>
            </a:r>
          </a:p>
          <a:p>
            <a:r>
              <a:rPr lang="ru-RU" dirty="0"/>
              <a:t>Чат с </a:t>
            </a:r>
            <a:r>
              <a:rPr lang="ru-RU" dirty="0" err="1"/>
              <a:t>сохранением.Конвертировать</a:t>
            </a:r>
            <a:r>
              <a:rPr lang="ru-RU" dirty="0"/>
              <a:t> в </a:t>
            </a:r>
            <a:r>
              <a:rPr lang="ru-RU" dirty="0" err="1"/>
              <a:t>нейросетевую</a:t>
            </a:r>
            <a:r>
              <a:rPr lang="ru-RU" dirty="0"/>
              <a:t> модель.</a:t>
            </a:r>
          </a:p>
        </p:txBody>
      </p:sp>
    </p:spTree>
    <p:extLst>
      <p:ext uri="{BB962C8B-B14F-4D97-AF65-F5344CB8AC3E}">
        <p14:creationId xmlns:p14="http://schemas.microsoft.com/office/powerpoint/2010/main" val="24715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Бэкенд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Обработка запросов.</a:t>
            </a:r>
          </a:p>
          <a:p>
            <a:r>
              <a:rPr lang="ru-RU" dirty="0" err="1"/>
              <a:t>Бэкенд</a:t>
            </a:r>
            <a:r>
              <a:rPr lang="ru-RU" dirty="0"/>
              <a:t> "Окно знаний" отвечает за обработку запросов и взаимодействие с базой данных. Основные компоненты </a:t>
            </a:r>
            <a:r>
              <a:rPr lang="ru-RU" dirty="0" err="1"/>
              <a:t>бэкенда</a:t>
            </a:r>
            <a:r>
              <a:rPr lang="ru-RU" dirty="0"/>
              <a:t> включают:</a:t>
            </a:r>
          </a:p>
          <a:p>
            <a:r>
              <a:rPr lang="ru-RU" dirty="0"/>
              <a:t>API </a:t>
            </a:r>
            <a:r>
              <a:rPr lang="ru-RU" dirty="0" err="1" smtClean="0"/>
              <a:t>Gateway</a:t>
            </a:r>
            <a:r>
              <a:rPr lang="ru-RU" dirty="0" smtClean="0"/>
              <a:t> -</a:t>
            </a:r>
            <a:r>
              <a:rPr lang="en-US" dirty="0" smtClean="0"/>
              <a:t>&gt; </a:t>
            </a:r>
            <a:r>
              <a:rPr lang="ru-RU" dirty="0" smtClean="0"/>
              <a:t>маршрутизаци</a:t>
            </a:r>
            <a:r>
              <a:rPr lang="ru-RU" dirty="0"/>
              <a:t>я</a:t>
            </a:r>
            <a:r>
              <a:rPr lang="ru-RU" dirty="0" smtClean="0"/>
              <a:t> </a:t>
            </a:r>
            <a:r>
              <a:rPr lang="ru-RU" dirty="0"/>
              <a:t>запросов.</a:t>
            </a:r>
          </a:p>
          <a:p>
            <a:r>
              <a:rPr lang="ru-RU" dirty="0" err="1"/>
              <a:t>Микросервисы</a:t>
            </a:r>
            <a:r>
              <a:rPr lang="ru-RU" dirty="0"/>
              <a:t>: Отдельные сервисы для выполнения конкретных задач </a:t>
            </a:r>
            <a:r>
              <a:rPr lang="ru-RU" dirty="0" smtClean="0"/>
              <a:t>(поиск</a:t>
            </a:r>
            <a:r>
              <a:rPr lang="ru-RU" dirty="0"/>
              <a:t>, </a:t>
            </a:r>
            <a:r>
              <a:rPr lang="ru-RU" dirty="0" smtClean="0"/>
              <a:t>аутентификация и т д ).</a:t>
            </a:r>
            <a:endParaRPr lang="ru-RU" dirty="0"/>
          </a:p>
          <a:p>
            <a:r>
              <a:rPr lang="ru-RU" dirty="0"/>
              <a:t>База данных: Хранилище информации.</a:t>
            </a:r>
          </a:p>
          <a:p>
            <a:r>
              <a:rPr lang="ru-RU" dirty="0"/>
              <a:t>Кэш: Ускоряет доступ к часто запрашиваемым данным.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629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Операции</a:t>
            </a:r>
            <a:r>
              <a:rPr lang="en-US" dirty="0" smtClean="0"/>
              <a:t>:</a:t>
            </a:r>
          </a:p>
          <a:p>
            <a:r>
              <a:rPr lang="ru-RU" dirty="0"/>
              <a:t>Поиск </a:t>
            </a:r>
            <a:r>
              <a:rPr lang="ru-RU" dirty="0" smtClean="0"/>
              <a:t>информации:</a:t>
            </a:r>
            <a:r>
              <a:rPr lang="en-US" dirty="0" smtClean="0"/>
              <a:t> </a:t>
            </a:r>
            <a:r>
              <a:rPr lang="ru-RU" dirty="0" smtClean="0"/>
              <a:t>запросы -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ru-RU" dirty="0"/>
              <a:t>сервер </a:t>
            </a:r>
            <a:r>
              <a:rPr lang="en-US" dirty="0" smtClean="0"/>
              <a:t>-&gt;</a:t>
            </a:r>
            <a:r>
              <a:rPr lang="ru-RU" dirty="0" smtClean="0"/>
              <a:t>результаты.</a:t>
            </a:r>
            <a:endParaRPr lang="ru-RU" dirty="0"/>
          </a:p>
          <a:p>
            <a:r>
              <a:rPr lang="ru-RU" dirty="0"/>
              <a:t>Аутентификация: Проверка учетных данных пользователей.</a:t>
            </a:r>
          </a:p>
          <a:p>
            <a:r>
              <a:rPr lang="ru-RU" dirty="0"/>
              <a:t>Управление профилем: Обновление и получение данных профиля пользователя.</a:t>
            </a:r>
          </a:p>
          <a:p>
            <a:r>
              <a:rPr lang="ru-RU" dirty="0"/>
              <a:t>Обратная связь: </a:t>
            </a:r>
            <a:r>
              <a:rPr lang="ru-RU" dirty="0" smtClean="0"/>
              <a:t>отзывы  предложения </a:t>
            </a:r>
            <a:r>
              <a:rPr lang="ru-RU" dirty="0"/>
              <a:t>от пользователей.</a:t>
            </a:r>
          </a:p>
          <a:p>
            <a:r>
              <a:rPr lang="ru-RU" dirty="0"/>
              <a:t>Технологии </a:t>
            </a:r>
            <a:r>
              <a:rPr lang="ru-RU" dirty="0" err="1" smtClean="0"/>
              <a:t>API:RESTful</a:t>
            </a:r>
            <a:r>
              <a:rPr lang="ru-RU" dirty="0" smtClean="0"/>
              <a:t> </a:t>
            </a:r>
            <a:r>
              <a:rPr lang="ru-RU" dirty="0"/>
              <a:t>API: Архитектурный стиль для создания веб-сервисов.</a:t>
            </a:r>
          </a:p>
          <a:p>
            <a:r>
              <a:rPr lang="ru-RU" dirty="0" err="1"/>
              <a:t>GraphQL</a:t>
            </a:r>
            <a:r>
              <a:rPr lang="ru-RU" dirty="0"/>
              <a:t>: Язык запросов для </a:t>
            </a:r>
            <a:r>
              <a:rPr lang="ru-RU" dirty="0" smtClean="0"/>
              <a:t>API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939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 проект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Быстрый доступ к информации: Пользователи могут быстро находить нужную информацию.</a:t>
            </a:r>
          </a:p>
          <a:p>
            <a:r>
              <a:rPr lang="ru-RU" dirty="0"/>
              <a:t>Актуальность данных: Система регулярно </a:t>
            </a:r>
            <a:r>
              <a:rPr lang="ru-RU" dirty="0" smtClean="0"/>
              <a:t>обновляется , так же как и актуальность </a:t>
            </a:r>
            <a:r>
              <a:rPr lang="ru-RU" dirty="0"/>
              <a:t>информации.</a:t>
            </a:r>
          </a:p>
          <a:p>
            <a:r>
              <a:rPr lang="ru-RU" dirty="0"/>
              <a:t>Удобный интерфейс: </a:t>
            </a:r>
            <a:r>
              <a:rPr lang="ru-RU" dirty="0" smtClean="0"/>
              <a:t>Прост и удобен для пользователя</a:t>
            </a:r>
            <a:endParaRPr lang="ru-RU" dirty="0"/>
          </a:p>
          <a:p>
            <a:r>
              <a:rPr lang="ru-RU" dirty="0"/>
              <a:t>Персонализация: </a:t>
            </a:r>
            <a:r>
              <a:rPr lang="ru-RU" dirty="0" smtClean="0"/>
              <a:t> индивидуальные настройки </a:t>
            </a:r>
            <a:r>
              <a:rPr lang="ru-RU" dirty="0"/>
              <a:t>под </a:t>
            </a:r>
            <a:r>
              <a:rPr lang="ru-RU" dirty="0" smtClean="0"/>
              <a:t> потребности пользователя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07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TM02900722[[fn=Ион (конференц-зал)]]</Template>
  <TotalTime>168</TotalTime>
  <Words>447</Words>
  <Application>Microsoft Office PowerPoint</Application>
  <PresentationFormat>Широкоэкранный</PresentationFormat>
  <Paragraphs>50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Совет директоров</vt:lpstr>
      <vt:lpstr>Окно знаний:Цифровой ассистент базы знаний</vt:lpstr>
      <vt:lpstr> Команда</vt:lpstr>
      <vt:lpstr>Архитектура проекта</vt:lpstr>
      <vt:lpstr> Архитектура</vt:lpstr>
      <vt:lpstr>Фронтенд</vt:lpstr>
      <vt:lpstr>Чат пользователя с ботом</vt:lpstr>
      <vt:lpstr>Бэкенд</vt:lpstr>
      <vt:lpstr>API</vt:lpstr>
      <vt:lpstr>Наш проект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Окно знаний:Цифровой ассистент базы знаний</dc:title>
  <dc:creator>Alyona Ostashevskaya</dc:creator>
  <cp:lastModifiedBy>Alyona Ostashevskaya</cp:lastModifiedBy>
  <cp:revision>18</cp:revision>
  <dcterms:created xsi:type="dcterms:W3CDTF">2024-11-27T08:13:13Z</dcterms:created>
  <dcterms:modified xsi:type="dcterms:W3CDTF">2024-12-26T15:36:39Z</dcterms:modified>
</cp:coreProperties>
</file>