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33E-E70E-422D-B9AD-2F30A6ED7E78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4D98-1FCA-47C4-9478-17FAF4729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33E-E70E-422D-B9AD-2F30A6ED7E78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4D98-1FCA-47C4-9478-17FAF4729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5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33E-E70E-422D-B9AD-2F30A6ED7E78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4D98-1FCA-47C4-9478-17FAF4729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1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33E-E70E-422D-B9AD-2F30A6ED7E78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4D98-1FCA-47C4-9478-17FAF4729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6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33E-E70E-422D-B9AD-2F30A6ED7E78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4D98-1FCA-47C4-9478-17FAF4729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8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33E-E70E-422D-B9AD-2F30A6ED7E78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4D98-1FCA-47C4-9478-17FAF4729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1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33E-E70E-422D-B9AD-2F30A6ED7E78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4D98-1FCA-47C4-9478-17FAF4729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3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33E-E70E-422D-B9AD-2F30A6ED7E78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4D98-1FCA-47C4-9478-17FAF4729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7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33E-E70E-422D-B9AD-2F30A6ED7E78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4D98-1FCA-47C4-9478-17FAF4729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3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33E-E70E-422D-B9AD-2F30A6ED7E78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4D98-1FCA-47C4-9478-17FAF4729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1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33E-E70E-422D-B9AD-2F30A6ED7E78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4D98-1FCA-47C4-9478-17FAF4729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1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A333E-E70E-422D-B9AD-2F30A6ED7E78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04D98-1FCA-47C4-9478-17FAF4729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7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Garnet Squadron Autonomous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Where does the robot start?</a:t>
            </a:r>
          </a:p>
          <a:p>
            <a:r>
              <a:rPr lang="en-US" dirty="0" smtClean="0"/>
              <a:t>2) What defense do I have to cross?</a:t>
            </a:r>
          </a:p>
          <a:p>
            <a:r>
              <a:rPr lang="en-US" dirty="0" smtClean="0"/>
              <a:t>3) Which goal do I aim for?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2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8574"/>
            <a:ext cx="12192000" cy="563942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 rot="16200000">
            <a:off x="5247462" y="476139"/>
            <a:ext cx="354227" cy="619897"/>
            <a:chOff x="4950941" y="24714"/>
            <a:chExt cx="790832" cy="1383956"/>
          </a:xfrm>
        </p:grpSpPr>
        <p:sp>
          <p:nvSpPr>
            <p:cNvPr id="7" name="Octagon 6"/>
            <p:cNvSpPr/>
            <p:nvPr/>
          </p:nvSpPr>
          <p:spPr>
            <a:xfrm>
              <a:off x="4950941" y="395416"/>
              <a:ext cx="790832" cy="1013254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Moon 7"/>
            <p:cNvSpPr/>
            <p:nvPr/>
          </p:nvSpPr>
          <p:spPr>
            <a:xfrm rot="16200000">
              <a:off x="5161006" y="-160637"/>
              <a:ext cx="370702" cy="741404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974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8574"/>
            <a:ext cx="12192000" cy="56394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5542" y="127489"/>
            <a:ext cx="34681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Where do we start?</a:t>
            </a:r>
            <a:endParaRPr lang="en-US" dirty="0"/>
          </a:p>
          <a:p>
            <a:r>
              <a:rPr lang="en-US" dirty="0" smtClean="0"/>
              <a:t>Better question, what can we do?</a:t>
            </a:r>
          </a:p>
          <a:p>
            <a:r>
              <a:rPr lang="en-US" dirty="0" smtClean="0"/>
              <a:t>Low bar, moat, rough terrain, ramparts,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330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45" y="1223319"/>
            <a:ext cx="12181743" cy="563468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 rot="16200000">
            <a:off x="5595805" y="2638768"/>
            <a:ext cx="354227" cy="619897"/>
            <a:chOff x="4950941" y="24714"/>
            <a:chExt cx="790832" cy="1383956"/>
          </a:xfrm>
        </p:grpSpPr>
        <p:sp>
          <p:nvSpPr>
            <p:cNvPr id="6" name="Octagon 5"/>
            <p:cNvSpPr/>
            <p:nvPr/>
          </p:nvSpPr>
          <p:spPr>
            <a:xfrm>
              <a:off x="4950941" y="395416"/>
              <a:ext cx="790832" cy="1013254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Moon 6"/>
            <p:cNvSpPr/>
            <p:nvPr/>
          </p:nvSpPr>
          <p:spPr>
            <a:xfrm rot="16200000">
              <a:off x="5161006" y="-160637"/>
              <a:ext cx="370702" cy="741404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 rot="16200000">
            <a:off x="5591045" y="5540289"/>
            <a:ext cx="354227" cy="619897"/>
            <a:chOff x="4950941" y="24714"/>
            <a:chExt cx="790832" cy="1383956"/>
          </a:xfrm>
        </p:grpSpPr>
        <p:sp>
          <p:nvSpPr>
            <p:cNvPr id="10" name="Octagon 9"/>
            <p:cNvSpPr/>
            <p:nvPr/>
          </p:nvSpPr>
          <p:spPr>
            <a:xfrm>
              <a:off x="4950941" y="395416"/>
              <a:ext cx="790832" cy="1013254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Moon 10"/>
            <p:cNvSpPr/>
            <p:nvPr/>
          </p:nvSpPr>
          <p:spPr>
            <a:xfrm rot="16200000">
              <a:off x="5161006" y="-160637"/>
              <a:ext cx="370702" cy="741404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041878" y="3118278"/>
            <a:ext cx="832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Rough</a:t>
            </a:r>
          </a:p>
          <a:p>
            <a:pPr algn="ctr"/>
            <a:r>
              <a:rPr lang="en-US" dirty="0" smtClean="0"/>
              <a:t>Terrain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89620" y="5311344"/>
            <a:ext cx="93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Low Bar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6215761" y="4824282"/>
            <a:ext cx="354227" cy="619897"/>
            <a:chOff x="4950941" y="24714"/>
            <a:chExt cx="790832" cy="1383956"/>
          </a:xfrm>
        </p:grpSpPr>
        <p:sp>
          <p:nvSpPr>
            <p:cNvPr id="15" name="Octagon 14"/>
            <p:cNvSpPr/>
            <p:nvPr/>
          </p:nvSpPr>
          <p:spPr>
            <a:xfrm>
              <a:off x="4950941" y="395416"/>
              <a:ext cx="790832" cy="1013254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Moon 15"/>
            <p:cNvSpPr/>
            <p:nvPr/>
          </p:nvSpPr>
          <p:spPr>
            <a:xfrm rot="16200000">
              <a:off x="5161006" y="-160637"/>
              <a:ext cx="370702" cy="741404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371580" y="4370849"/>
            <a:ext cx="628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Rock</a:t>
            </a:r>
          </a:p>
          <a:p>
            <a:pPr algn="ctr"/>
            <a:r>
              <a:rPr lang="en-US" dirty="0" smtClean="0"/>
              <a:t>Wall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7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Garnet Squadron Autonomous Overview</vt:lpstr>
      <vt:lpstr>PowerPoint Presentation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Garnet Squadron Autonomous Overview</dc:title>
  <dc:creator>Nazaretian, Ryan N</dc:creator>
  <cp:keywords>CTPClassification=CTP_NWR:VisualMarkings=</cp:keywords>
  <cp:lastModifiedBy>Nazaretian, Ryan N</cp:lastModifiedBy>
  <cp:revision>3</cp:revision>
  <dcterms:created xsi:type="dcterms:W3CDTF">2016-02-10T18:53:00Z</dcterms:created>
  <dcterms:modified xsi:type="dcterms:W3CDTF">2016-02-10T19:04:58Z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edd1b782-d556-4808-8766-ce57e3e02546</vt:lpwstr>
  </property>
  <property fmtid="{D5CDD505-2E9C-101B-9397-08002B2CF9AE}" pid="3" name="CTP_TimeStamp">
    <vt:lpwstr>2016-02-10 19:04:40Z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