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</p:sldMasterIdLst>
  <p:notesMasterIdLst>
    <p:notesMasterId r:id="rId11"/>
  </p:notesMasterIdLst>
  <p:sldIdLst>
    <p:sldId id="256" r:id="rId2"/>
    <p:sldId id="379" r:id="rId3"/>
    <p:sldId id="421" r:id="rId4"/>
    <p:sldId id="416" r:id="rId5"/>
    <p:sldId id="419" r:id="rId6"/>
    <p:sldId id="423" r:id="rId7"/>
    <p:sldId id="420" r:id="rId8"/>
    <p:sldId id="422" r:id="rId9"/>
    <p:sldId id="41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8F1"/>
    <a:srgbClr val="BDBDBD"/>
    <a:srgbClr val="FFFFFF"/>
    <a:srgbClr val="AD7CFF"/>
    <a:srgbClr val="F49100"/>
    <a:srgbClr val="FC1B70"/>
    <a:srgbClr val="8AE232"/>
    <a:srgbClr val="BFBFBF"/>
    <a:srgbClr val="719DCF"/>
    <a:srgbClr val="4EC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87905"/>
  </p:normalViewPr>
  <p:slideViewPr>
    <p:cSldViewPr showGuides="1">
      <p:cViewPr varScale="1">
        <p:scale>
          <a:sx n="91" d="100"/>
          <a:sy n="91" d="100"/>
        </p:scale>
        <p:origin x="40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81DA-89E8-49AA-9E0A-AB6FCC4B72D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D96D2-8EAB-4BD1-A555-E720BE28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670AA-E246-40EA-BF2B-45D2491BAE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6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0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37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8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05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9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EDD5C-EEDA-49E1-8865-F742EF5E4B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1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6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  <p:sldLayoutId id="2147484137" r:id="rId13"/>
    <p:sldLayoutId id="2147484138" r:id="rId14"/>
    <p:sldLayoutId id="2147484139" r:id="rId15"/>
    <p:sldLayoutId id="21474841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Programming – Practical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97519"/>
            <a:ext cx="9296400" cy="1822450"/>
          </a:xfrm>
        </p:spPr>
        <p:txBody>
          <a:bodyPr>
            <a:normAutofit/>
          </a:bodyPr>
          <a:lstStyle/>
          <a:p>
            <a:r>
              <a:rPr lang="en-US" sz="3200" dirty="0"/>
              <a:t>Networking for Software Developer</a:t>
            </a:r>
          </a:p>
          <a:p>
            <a:r>
              <a:rPr lang="en-US" sz="3200" dirty="0"/>
              <a:t>Narendra </a:t>
            </a:r>
            <a:r>
              <a:rPr lang="en-US" sz="3200" dirty="0" err="1"/>
              <a:t>Pershad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Agenda – Practical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363"/>
            <a:ext cx="9220200" cy="3810000"/>
          </a:xfrm>
        </p:spPr>
        <p:txBody>
          <a:bodyPr>
            <a:normAutofit fontScale="62500" lnSpcReduction="20000"/>
          </a:bodyPr>
          <a:lstStyle/>
          <a:p>
            <a:endParaRPr lang="en-US" sz="3200" dirty="0"/>
          </a:p>
          <a:p>
            <a:r>
              <a:rPr lang="en-US" sz="3200" dirty="0"/>
              <a:t>The nature of python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Choice of code editor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Kinds of software or application that you might be building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How to run your code</a:t>
            </a:r>
          </a:p>
          <a:p>
            <a:endParaRPr lang="en-US" sz="3200" dirty="0"/>
          </a:p>
          <a:p>
            <a:r>
              <a:rPr lang="en-US" sz="3200" dirty="0"/>
              <a:t>How to get help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63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The nature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4000"/>
            <a:ext cx="10515600" cy="4876799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/>
              <a:t>Dynamically typed</a:t>
            </a:r>
          </a:p>
          <a:p>
            <a:pPr lvl="1"/>
            <a:r>
              <a:rPr lang="en-US" sz="2800" dirty="0"/>
              <a:t>The same variable can contain different types during the life of the program.</a:t>
            </a:r>
          </a:p>
          <a:p>
            <a:pPr lvl="1"/>
            <a:endParaRPr lang="en-US" sz="3200" dirty="0"/>
          </a:p>
          <a:p>
            <a:r>
              <a:rPr lang="en-US" sz="3200" dirty="0"/>
              <a:t>Interpreted</a:t>
            </a:r>
          </a:p>
          <a:p>
            <a:pPr lvl="1"/>
            <a:r>
              <a:rPr lang="en-US" sz="2800" dirty="0"/>
              <a:t>Lines are processed sequentially.</a:t>
            </a:r>
          </a:p>
          <a:p>
            <a:pPr lvl="1"/>
            <a:endParaRPr lang="en-US" sz="2800" dirty="0"/>
          </a:p>
          <a:p>
            <a:r>
              <a:rPr lang="en-US" sz="3200" dirty="0"/>
              <a:t>Multiple-platform</a:t>
            </a:r>
          </a:p>
          <a:p>
            <a:pPr lvl="1"/>
            <a:r>
              <a:rPr lang="en-US" sz="2800" dirty="0"/>
              <a:t>Works on all three major OSes.</a:t>
            </a:r>
          </a:p>
          <a:p>
            <a:pPr lvl="1"/>
            <a:r>
              <a:rPr lang="en-US" sz="2800" dirty="0"/>
              <a:t>Same code will produce the same result most of the time.</a:t>
            </a:r>
          </a:p>
          <a:p>
            <a:pPr lvl="1"/>
            <a:endParaRPr lang="en-US" sz="3200" dirty="0"/>
          </a:p>
          <a:p>
            <a:r>
              <a:rPr lang="en-US" sz="3200" dirty="0"/>
              <a:t>Producing an executable</a:t>
            </a:r>
          </a:p>
          <a:p>
            <a:pPr lvl="1"/>
            <a:r>
              <a:rPr lang="en-US" sz="2800" dirty="0"/>
              <a:t>An executable is one that does not need the python interpreter to run.</a:t>
            </a:r>
          </a:p>
          <a:p>
            <a:pPr lvl="1"/>
            <a:r>
              <a:rPr lang="en-US" sz="2800" dirty="0"/>
              <a:t>There are various tools to create an </a:t>
            </a:r>
            <a:r>
              <a:rPr lang="en-US" sz="2800" dirty="0" err="1"/>
              <a:t>os</a:t>
            </a:r>
            <a:r>
              <a:rPr lang="en-US" sz="2800" dirty="0"/>
              <a:t> executable from python statements, but none is of any good quality.</a:t>
            </a:r>
          </a:p>
          <a:p>
            <a:pPr lvl="1"/>
            <a:r>
              <a:rPr lang="en-US" sz="2800" dirty="0"/>
              <a:t>Don’t go down this road.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556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Choice of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7800"/>
            <a:ext cx="10515600" cy="4952999"/>
          </a:xfrm>
        </p:spPr>
        <p:txBody>
          <a:bodyPr>
            <a:normAutofit fontScale="47500" lnSpcReduction="20000"/>
          </a:bodyPr>
          <a:lstStyle/>
          <a:p>
            <a:r>
              <a:rPr lang="en-US" sz="3200" dirty="0"/>
              <a:t>You will look for the following features in a code editor:</a:t>
            </a:r>
          </a:p>
          <a:p>
            <a:pPr lvl="1"/>
            <a:r>
              <a:rPr lang="en-US" sz="2800" dirty="0"/>
              <a:t>brace matching, auto-indentation, syntax highlighting, intelligent code hinting and statement completion, refactoring, document outlining, multi-view, and support for large projects.</a:t>
            </a:r>
          </a:p>
          <a:p>
            <a:pPr lvl="1"/>
            <a:endParaRPr lang="en-US" sz="2800" dirty="0"/>
          </a:p>
          <a:p>
            <a:r>
              <a:rPr lang="en-US" sz="3200" dirty="0"/>
              <a:t>To a lesser extent you might also want:</a:t>
            </a:r>
          </a:p>
          <a:p>
            <a:pPr lvl="1"/>
            <a:r>
              <a:rPr lang="en-US" sz="2800" dirty="0"/>
              <a:t>Ability to run code, multi-</a:t>
            </a:r>
            <a:r>
              <a:rPr lang="en-US" sz="2800" dirty="0" err="1"/>
              <a:t>os</a:t>
            </a:r>
            <a:r>
              <a:rPr lang="en-US" sz="2800" dirty="0"/>
              <a:t> support, The editor will depend on the OS, your proficiency as well as the size of your code</a:t>
            </a:r>
          </a:p>
          <a:p>
            <a:pPr lvl="1"/>
            <a:endParaRPr lang="en-US" sz="2800" dirty="0"/>
          </a:p>
          <a:p>
            <a:r>
              <a:rPr lang="en-US" sz="3200" dirty="0"/>
              <a:t>Editors on windows include </a:t>
            </a:r>
            <a:r>
              <a:rPr lang="en-US" sz="3200" dirty="0" err="1"/>
              <a:t>textpad</a:t>
            </a:r>
            <a:r>
              <a:rPr lang="en-US" sz="3200" dirty="0"/>
              <a:t>, notepad++, VS Code</a:t>
            </a:r>
          </a:p>
          <a:p>
            <a:pPr lvl="1"/>
            <a:endParaRPr lang="en-US" sz="2800" dirty="0"/>
          </a:p>
          <a:p>
            <a:r>
              <a:rPr lang="en-US" sz="3200" dirty="0"/>
              <a:t>Visual Studio Code will be used in this course, but other well respected editors include:</a:t>
            </a:r>
          </a:p>
          <a:p>
            <a:pPr lvl="1"/>
            <a:r>
              <a:rPr lang="en-US" sz="2800" dirty="0" err="1"/>
              <a:t>Textpad</a:t>
            </a:r>
            <a:r>
              <a:rPr lang="en-US" sz="2800" dirty="0"/>
              <a:t> , notepad, </a:t>
            </a:r>
            <a:r>
              <a:rPr lang="en-US" sz="2800" dirty="0" err="1"/>
              <a:t>textwrangler</a:t>
            </a:r>
            <a:r>
              <a:rPr lang="en-US" sz="2800" dirty="0"/>
              <a:t> and sublime provides limited support for python with </a:t>
            </a:r>
            <a:r>
              <a:rPr lang="en-US" sz="2800" dirty="0" err="1"/>
              <a:t>pluggings</a:t>
            </a:r>
            <a:r>
              <a:rPr lang="en-US" sz="2800" dirty="0"/>
              <a:t>.</a:t>
            </a:r>
            <a:endParaRPr lang="en-US" sz="3200" dirty="0"/>
          </a:p>
          <a:p>
            <a:pPr lvl="1"/>
            <a:r>
              <a:rPr lang="en-US" sz="2800" dirty="0"/>
              <a:t>Idle comes with python</a:t>
            </a:r>
          </a:p>
          <a:p>
            <a:pPr lvl="1"/>
            <a:r>
              <a:rPr lang="en-US" sz="2800" dirty="0" err="1"/>
              <a:t>Pycharm</a:t>
            </a:r>
            <a:r>
              <a:rPr lang="en-US" sz="2800" dirty="0"/>
              <a:t> has been very popular with </a:t>
            </a:r>
            <a:r>
              <a:rPr lang="en-US" sz="2800" dirty="0" err="1"/>
              <a:t>pythonistas</a:t>
            </a:r>
            <a:endParaRPr lang="en-US" sz="2800" dirty="0"/>
          </a:p>
          <a:p>
            <a:pPr lvl="1"/>
            <a:endParaRPr lang="en-US" sz="2800" dirty="0"/>
          </a:p>
          <a:p>
            <a:r>
              <a:rPr lang="en-US" sz="3200" dirty="0" err="1"/>
              <a:t>JupyterBooks</a:t>
            </a:r>
            <a:endParaRPr lang="en-US" sz="3200" dirty="0"/>
          </a:p>
          <a:p>
            <a:pPr lvl="1"/>
            <a:r>
              <a:rPr lang="en-US" sz="2800" dirty="0"/>
              <a:t>Code is host in an interactive format and can be host online</a:t>
            </a:r>
          </a:p>
          <a:p>
            <a:pPr lvl="1"/>
            <a:r>
              <a:rPr lang="en-US" sz="2800" dirty="0"/>
              <a:t>Text mark-down for documentation cells, Interactive coding cells and output directly captured into output cells</a:t>
            </a:r>
          </a:p>
        </p:txBody>
      </p:sp>
    </p:spTree>
    <p:extLst>
      <p:ext uri="{BB962C8B-B14F-4D97-AF65-F5344CB8AC3E}">
        <p14:creationId xmlns:p14="http://schemas.microsoft.com/office/powerpoint/2010/main" val="22785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7A78-D67C-6A45-9BD1-A4F1E1A8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00"/>
            <a:ext cx="10515600" cy="1325563"/>
          </a:xfrm>
        </p:spPr>
        <p:txBody>
          <a:bodyPr/>
          <a:lstStyle/>
          <a:p>
            <a:r>
              <a:rPr lang="en-US" dirty="0"/>
              <a:t>Kinds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5855-2233-1E44-8DBD-A76B4EE6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script to complete a single task</a:t>
            </a:r>
          </a:p>
          <a:p>
            <a:pPr lvl="1"/>
            <a:r>
              <a:rPr lang="en-US" dirty="0"/>
              <a:t>This is what is needed most of the time</a:t>
            </a:r>
          </a:p>
          <a:p>
            <a:pPr lvl="1"/>
            <a:r>
              <a:rPr lang="en-US" dirty="0"/>
              <a:t>This can be achieved in less than 10 lines of code</a:t>
            </a:r>
          </a:p>
          <a:p>
            <a:pPr lvl="1"/>
            <a:r>
              <a:rPr lang="en-US" dirty="0"/>
              <a:t>Elaborate control structures are not needed</a:t>
            </a:r>
          </a:p>
          <a:p>
            <a:pPr lvl="1"/>
            <a:r>
              <a:rPr lang="en-US" dirty="0"/>
              <a:t>Any editor will work</a:t>
            </a:r>
          </a:p>
          <a:p>
            <a:pPr lvl="1"/>
            <a:endParaRPr lang="en-US" dirty="0"/>
          </a:p>
          <a:p>
            <a:r>
              <a:rPr lang="en-US" dirty="0"/>
              <a:t>Write scripts to do multiple things</a:t>
            </a:r>
          </a:p>
          <a:p>
            <a:pPr lvl="1"/>
            <a:r>
              <a:rPr lang="en-US" dirty="0"/>
              <a:t>Will require up to 50 lines of code</a:t>
            </a:r>
          </a:p>
          <a:p>
            <a:pPr lvl="1"/>
            <a:r>
              <a:rPr lang="en-US" dirty="0"/>
              <a:t>You will definitely need some structure</a:t>
            </a:r>
          </a:p>
          <a:p>
            <a:pPr lvl="1"/>
            <a:endParaRPr lang="en-US" dirty="0"/>
          </a:p>
          <a:p>
            <a:r>
              <a:rPr lang="en-US" dirty="0"/>
              <a:t>Write complete applications possibly having a graphical interface.</a:t>
            </a:r>
          </a:p>
          <a:p>
            <a:pPr lvl="1"/>
            <a:r>
              <a:rPr lang="en-US" dirty="0"/>
              <a:t>Upwards of 100 lines of code</a:t>
            </a:r>
          </a:p>
          <a:p>
            <a:pPr lvl="1"/>
            <a:r>
              <a:rPr lang="en-US" dirty="0"/>
              <a:t>You will need strong support of an ide such as VS Code or PyCharm</a:t>
            </a:r>
          </a:p>
          <a:p>
            <a:pPr lvl="1"/>
            <a:endParaRPr lang="en-US" dirty="0"/>
          </a:p>
          <a:p>
            <a:r>
              <a:rPr lang="en-US" dirty="0"/>
              <a:t>Write libraries and frameworks</a:t>
            </a:r>
          </a:p>
          <a:p>
            <a:pPr lvl="1"/>
            <a:r>
              <a:rPr lang="en-US" dirty="0"/>
              <a:t>More than 300 lines of code and documentation</a:t>
            </a:r>
          </a:p>
          <a:p>
            <a:pPr lvl="1"/>
            <a:r>
              <a:rPr lang="en-US" dirty="0"/>
              <a:t>Must have extensive knowledge of operating systems</a:t>
            </a:r>
          </a:p>
          <a:p>
            <a:pPr lvl="1"/>
            <a:r>
              <a:rPr lang="en-US" dirty="0"/>
              <a:t>Must know about the software installation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1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B2E0-3521-E34D-89FD-E4863DCB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8C89-4707-4446-987D-8B7F7FCA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9990666" cy="4876799"/>
          </a:xfrm>
        </p:spPr>
        <p:txBody>
          <a:bodyPr>
            <a:normAutofit/>
          </a:bodyPr>
          <a:lstStyle/>
          <a:p>
            <a:r>
              <a:rPr lang="en-US" dirty="0"/>
              <a:t>Documentation and style will depend on the size of the project as well as the organization that you are working for.</a:t>
            </a:r>
          </a:p>
          <a:p>
            <a:endParaRPr lang="en-US" dirty="0"/>
          </a:p>
          <a:p>
            <a:r>
              <a:rPr lang="en-US" dirty="0"/>
              <a:t>For labs (short scripts) you need only a few single lines of comments such as author, date, purpose.</a:t>
            </a:r>
          </a:p>
          <a:p>
            <a:endParaRPr lang="en-US" dirty="0"/>
          </a:p>
          <a:p>
            <a:r>
              <a:rPr lang="en-US" dirty="0"/>
              <a:t>For assignments (longer programs) you will refactor code into functions and add docstring, </a:t>
            </a:r>
          </a:p>
          <a:p>
            <a:endParaRPr lang="en-US" dirty="0"/>
          </a:p>
          <a:p>
            <a:r>
              <a:rPr lang="en-US" dirty="0"/>
              <a:t>For projects (full applications) refactor code into classes and  methods.</a:t>
            </a:r>
          </a:p>
          <a:p>
            <a:pPr lvl="1"/>
            <a:r>
              <a:rPr lang="en-US" dirty="0"/>
              <a:t>You might consider organizing your code into modules and parse command line arguments.</a:t>
            </a:r>
          </a:p>
          <a:p>
            <a:pPr lvl="1"/>
            <a:endParaRPr lang="en-US" dirty="0"/>
          </a:p>
          <a:p>
            <a:r>
              <a:rPr lang="en-US" dirty="0"/>
              <a:t>In this course your instructor’s specifications trumps all of the above suggestions.</a:t>
            </a:r>
          </a:p>
        </p:txBody>
      </p:sp>
    </p:spTree>
    <p:extLst>
      <p:ext uri="{BB962C8B-B14F-4D97-AF65-F5344CB8AC3E}">
        <p14:creationId xmlns:p14="http://schemas.microsoft.com/office/powerpoint/2010/main" val="136948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E2C9-5421-FC4B-B4A3-9AAA1C3E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/>
          <a:lstStyle/>
          <a:p>
            <a:r>
              <a:rPr lang="en-US" dirty="0"/>
              <a:t>How to run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274A-3C03-AB48-9DC4-D6372BB1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2022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From the python prompt</a:t>
            </a:r>
          </a:p>
          <a:p>
            <a:pPr lvl="1"/>
            <a:r>
              <a:rPr lang="en-US" dirty="0"/>
              <a:t>Type commands</a:t>
            </a:r>
          </a:p>
          <a:p>
            <a:pPr lvl="2"/>
            <a:r>
              <a:rPr lang="en-US" dirty="0"/>
              <a:t>Type your statement directly in the interpreter</a:t>
            </a:r>
          </a:p>
          <a:p>
            <a:pPr marL="914400" lvl="2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4 + 7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Import your python code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lab01_hello_world</a:t>
            </a:r>
          </a:p>
          <a:p>
            <a:endParaRPr lang="en-US" dirty="0"/>
          </a:p>
          <a:p>
            <a:r>
              <a:rPr lang="en-US" dirty="0"/>
              <a:t>From the command prompt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python3 lab01_hello_world.py</a:t>
            </a:r>
          </a:p>
          <a:p>
            <a:pPr lvl="1"/>
            <a:endParaRPr lang="en-US" dirty="0"/>
          </a:p>
          <a:p>
            <a:r>
              <a:rPr lang="en-US" dirty="0"/>
              <a:t>Make your code file executable</a:t>
            </a:r>
          </a:p>
          <a:p>
            <a:pPr lvl="1"/>
            <a:r>
              <a:rPr lang="en-US" dirty="0"/>
              <a:t>In the first line of your code, direct the command interpreter to the executable that will run this code.</a:t>
            </a:r>
          </a:p>
          <a:p>
            <a:pPr marL="457200" lvl="1" indent="0">
              <a:buNone/>
            </a:pP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/bin/python3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chmod</a:t>
            </a:r>
            <a:r>
              <a:rPr lang="en-US" dirty="0"/>
              <a:t> to change the permission of the file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777 lab01_hello_world.py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1B2D-14BB-F845-A0A7-D296E1A6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4D7F-5AB0-3143-85BC-A188133D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the last three weeks, all that you might need will be your instructor’s slide and the provided reading materials.</a:t>
            </a:r>
          </a:p>
          <a:p>
            <a:endParaRPr lang="en-US" dirty="0"/>
          </a:p>
          <a:p>
            <a:r>
              <a:rPr lang="en-US" dirty="0"/>
              <a:t>Later you will explore online resources especially YouTube videos.</a:t>
            </a:r>
          </a:p>
          <a:p>
            <a:endParaRPr lang="en-US" dirty="0"/>
          </a:p>
          <a:p>
            <a:r>
              <a:rPr lang="en-US" dirty="0"/>
              <a:t>Always be mindful of the date of the material, it might be referring to an earlier version of python (we are using any version later than python 3.6.5)</a:t>
            </a:r>
          </a:p>
          <a:p>
            <a:endParaRPr lang="en-US" dirty="0"/>
          </a:p>
          <a:p>
            <a:r>
              <a:rPr lang="en-US" dirty="0"/>
              <a:t>In python REPL you can use the built-in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help()</a:t>
            </a:r>
            <a:r>
              <a:rPr lang="en-US" dirty="0"/>
              <a:t> functions.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pydoc</a:t>
            </a:r>
            <a:r>
              <a:rPr lang="en-US" dirty="0"/>
              <a:t> module is awesome to browse and to generate documentation.</a:t>
            </a:r>
          </a:p>
          <a:p>
            <a:endParaRPr lang="en-US" dirty="0"/>
          </a:p>
          <a:p>
            <a:r>
              <a:rPr lang="en-US" dirty="0"/>
              <a:t>You can seek help directly from your instructor or your fellow student</a:t>
            </a:r>
          </a:p>
          <a:p>
            <a:endParaRPr lang="en-US" dirty="0"/>
          </a:p>
          <a:p>
            <a:r>
              <a:rPr lang="en-US" dirty="0"/>
              <a:t>YOU SHOULD NOT TAKE ANYONE’S CODE</a:t>
            </a:r>
          </a:p>
        </p:txBody>
      </p:sp>
    </p:spTree>
    <p:extLst>
      <p:ext uri="{BB962C8B-B14F-4D97-AF65-F5344CB8AC3E}">
        <p14:creationId xmlns:p14="http://schemas.microsoft.com/office/powerpoint/2010/main" val="113645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304-818B-FB42-9773-6B52A8CC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F7CA-F773-D940-9E14-D31B69790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4000"/>
            <a:ext cx="10515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is a multi-paradigm, multi-domain language (and multi-platform)</a:t>
            </a:r>
          </a:p>
          <a:p>
            <a:endParaRPr lang="en-US" dirty="0"/>
          </a:p>
          <a:p>
            <a:r>
              <a:rPr lang="en-US" dirty="0"/>
              <a:t>There are lots of code editors and of course your choice will depends on your personal preference.</a:t>
            </a:r>
          </a:p>
          <a:p>
            <a:endParaRPr lang="en-US" dirty="0"/>
          </a:p>
          <a:p>
            <a:r>
              <a:rPr lang="en-US" dirty="0"/>
              <a:t>The kinds of application that you might be require to produce ranges from short scripts (about 10 lines) to a </a:t>
            </a:r>
            <a:r>
              <a:rPr lang="en-US" dirty="0" err="1"/>
              <a:t>gui</a:t>
            </a:r>
            <a:r>
              <a:rPr lang="en-US" dirty="0"/>
              <a:t> applications (upwards of 100 lines).</a:t>
            </a:r>
          </a:p>
          <a:p>
            <a:endParaRPr lang="en-US" dirty="0"/>
          </a:p>
          <a:p>
            <a:r>
              <a:rPr lang="en-US" dirty="0"/>
              <a:t>Software design style will differ for labs and assignment and (and project?). </a:t>
            </a:r>
          </a:p>
          <a:p>
            <a:endParaRPr lang="en-US" dirty="0"/>
          </a:p>
          <a:p>
            <a:r>
              <a:rPr lang="en-US" dirty="0"/>
              <a:t>You are able to run your code either directly in the RELP or from the operation system prompt.</a:t>
            </a:r>
          </a:p>
          <a:p>
            <a:endParaRPr lang="en-US" dirty="0"/>
          </a:p>
          <a:p>
            <a:r>
              <a:rPr lang="en-US" dirty="0"/>
              <a:t>The best way to master python programming is to familiarize yourself with the tools that is a part of your developing environment.</a:t>
            </a:r>
          </a:p>
          <a:p>
            <a:pPr marL="23653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54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33647</TotalTime>
  <Words>835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Trebuchet MS</vt:lpstr>
      <vt:lpstr>Wingdings 3</vt:lpstr>
      <vt:lpstr>Facet</vt:lpstr>
      <vt:lpstr>Python Programming – Practical Programming</vt:lpstr>
      <vt:lpstr>Agenda – Practical Programming</vt:lpstr>
      <vt:lpstr>The nature of Python</vt:lpstr>
      <vt:lpstr>Choice of editor</vt:lpstr>
      <vt:lpstr>Kinds of software</vt:lpstr>
      <vt:lpstr>Software Styles</vt:lpstr>
      <vt:lpstr>How to run your code</vt:lpstr>
      <vt:lpstr>How to get help?</vt:lpstr>
      <vt:lpstr>Summary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dc:creator>ILIA</dc:creator>
  <cp:lastModifiedBy>Narendra Pershad</cp:lastModifiedBy>
  <cp:revision>629</cp:revision>
  <dcterms:created xsi:type="dcterms:W3CDTF">2008-09-10T01:32:08Z</dcterms:created>
  <dcterms:modified xsi:type="dcterms:W3CDTF">2023-09-19T13:02:34Z</dcterms:modified>
</cp:coreProperties>
</file>