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CCE5F5"/>
          </a:solidFill>
        </a:fill>
      </a:tcStyle>
    </a:wholeTbl>
    <a:band2H>
      <a:tcTxStyle b="def" i="def"/>
      <a:tcStyle>
        <a:tcBdr/>
        <a:fill>
          <a:solidFill>
            <a:srgbClr val="E7F2FA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CCE5F5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E7F2FA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E7F2FA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0DB"/>
          </a:solidFill>
        </a:fill>
      </a:tcStyle>
    </a:wholeTbl>
    <a:band2H>
      <a:tcTxStyle b="def" i="def"/>
      <a:tcStyle>
        <a:tcBdr/>
        <a:fill>
          <a:solidFill>
            <a:srgbClr val="E7E9EE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CCE8"/>
          </a:solidFill>
        </a:fill>
      </a:tcStyle>
    </a:wholeTbl>
    <a:band2H>
      <a:tcTxStyle b="def" i="def"/>
      <a:tcStyle>
        <a:tcBdr/>
        <a:fill>
          <a:solidFill>
            <a:srgbClr val="FBE7F4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6" name="Shape 3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39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4" name="Group 9"/>
          <p:cNvGrpSpPr/>
          <p:nvPr/>
        </p:nvGrpSpPr>
        <p:grpSpPr>
          <a:xfrm>
            <a:off x="27221" y="156"/>
            <a:ext cx="2356675" cy="6853097"/>
            <a:chOff x="0" y="0"/>
            <a:chExt cx="2356673" cy="6853095"/>
          </a:xfrm>
        </p:grpSpPr>
        <p:sp>
          <p:nvSpPr>
            <p:cNvPr id="52" name="Freeform 27"/>
            <p:cNvSpPr/>
            <p:nvPr/>
          </p:nvSpPr>
          <p:spPr>
            <a:xfrm>
              <a:off x="0" y="-1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Freeform 28"/>
            <p:cNvSpPr/>
            <p:nvPr/>
          </p:nvSpPr>
          <p:spPr>
            <a:xfrm>
              <a:off x="523067" y="4316317"/>
              <a:ext cx="423436" cy="1580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Freeform 29"/>
            <p:cNvSpPr/>
            <p:nvPr/>
          </p:nvSpPr>
          <p:spPr>
            <a:xfrm>
              <a:off x="979074" y="5862525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Freeform 30"/>
            <p:cNvSpPr/>
            <p:nvPr/>
          </p:nvSpPr>
          <p:spPr>
            <a:xfrm>
              <a:off x="494326" y="4364217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Freeform 31"/>
            <p:cNvSpPr/>
            <p:nvPr/>
          </p:nvSpPr>
          <p:spPr>
            <a:xfrm>
              <a:off x="444311" y="1289045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Freeform 32"/>
            <p:cNvSpPr/>
            <p:nvPr/>
          </p:nvSpPr>
          <p:spPr>
            <a:xfrm>
              <a:off x="1084453" y="6571443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" name="Freeform 33"/>
            <p:cNvSpPr/>
            <p:nvPr/>
          </p:nvSpPr>
          <p:spPr>
            <a:xfrm>
              <a:off x="475166" y="4107474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" name="Freeform 34"/>
            <p:cNvSpPr/>
            <p:nvPr/>
          </p:nvSpPr>
          <p:spPr>
            <a:xfrm>
              <a:off x="946501" y="3145644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" name="Freeform 35"/>
            <p:cNvSpPr/>
            <p:nvPr/>
          </p:nvSpPr>
          <p:spPr>
            <a:xfrm>
              <a:off x="1046133" y="6600183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" name="Freeform 36"/>
            <p:cNvSpPr/>
            <p:nvPr/>
          </p:nvSpPr>
          <p:spPr>
            <a:xfrm>
              <a:off x="946501" y="5897013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" name="Freeform 37"/>
            <p:cNvSpPr/>
            <p:nvPr/>
          </p:nvSpPr>
          <p:spPr>
            <a:xfrm>
              <a:off x="946501" y="5772473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" name="Freeform 38"/>
            <p:cNvSpPr/>
            <p:nvPr/>
          </p:nvSpPr>
          <p:spPr>
            <a:xfrm>
              <a:off x="979074" y="6322364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5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589213" y="2514600"/>
            <a:ext cx="8915400" cy="2262782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2589213" y="4777378"/>
            <a:ext cx="8915400" cy="112628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Freeform 6"/>
          <p:cNvSpPr/>
          <p:nvPr/>
        </p:nvSpPr>
        <p:spPr>
          <a:xfrm>
            <a:off x="-1" y="4323810"/>
            <a:ext cx="1742308" cy="778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600" fill="norm" stroke="1" extrusionOk="0">
                <a:moveTo>
                  <a:pt x="16665" y="21600"/>
                </a:moveTo>
                <a:cubicBezTo>
                  <a:pt x="16839" y="21600"/>
                  <a:pt x="16955" y="21470"/>
                  <a:pt x="17013" y="21340"/>
                </a:cubicBezTo>
                <a:cubicBezTo>
                  <a:pt x="17013" y="21210"/>
                  <a:pt x="17071" y="21210"/>
                  <a:pt x="17071" y="21210"/>
                </a:cubicBezTo>
                <a:cubicBezTo>
                  <a:pt x="21484" y="11320"/>
                  <a:pt x="21484" y="11320"/>
                  <a:pt x="21484" y="11320"/>
                </a:cubicBezTo>
                <a:cubicBezTo>
                  <a:pt x="21600" y="11060"/>
                  <a:pt x="21600" y="10540"/>
                  <a:pt x="21484" y="10149"/>
                </a:cubicBezTo>
                <a:cubicBezTo>
                  <a:pt x="17071" y="390"/>
                  <a:pt x="17071" y="390"/>
                  <a:pt x="17071" y="390"/>
                </a:cubicBezTo>
                <a:cubicBezTo>
                  <a:pt x="17071" y="260"/>
                  <a:pt x="17013" y="260"/>
                  <a:pt x="17013" y="260"/>
                </a:cubicBezTo>
                <a:cubicBezTo>
                  <a:pt x="16955" y="130"/>
                  <a:pt x="16839" y="0"/>
                  <a:pt x="166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0"/>
                  <a:pt x="0" y="21600"/>
                  <a:pt x="0" y="21600"/>
                </a:cubicBezTo>
                <a:lnTo>
                  <a:pt x="16665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925905" y="4513982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204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9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9" name="Group 9"/>
          <p:cNvGrpSpPr/>
          <p:nvPr/>
        </p:nvGrpSpPr>
        <p:grpSpPr>
          <a:xfrm>
            <a:off x="27221" y="156"/>
            <a:ext cx="2356675" cy="6853097"/>
            <a:chOff x="0" y="0"/>
            <a:chExt cx="2356673" cy="6853095"/>
          </a:xfrm>
        </p:grpSpPr>
        <p:sp>
          <p:nvSpPr>
            <p:cNvPr id="217" name="Freeform 27"/>
            <p:cNvSpPr/>
            <p:nvPr/>
          </p:nvSpPr>
          <p:spPr>
            <a:xfrm>
              <a:off x="0" y="-1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Freeform 28"/>
            <p:cNvSpPr/>
            <p:nvPr/>
          </p:nvSpPr>
          <p:spPr>
            <a:xfrm>
              <a:off x="523067" y="4316317"/>
              <a:ext cx="423436" cy="1580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9" name="Freeform 29"/>
            <p:cNvSpPr/>
            <p:nvPr/>
          </p:nvSpPr>
          <p:spPr>
            <a:xfrm>
              <a:off x="979074" y="5862525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0" name="Freeform 30"/>
            <p:cNvSpPr/>
            <p:nvPr/>
          </p:nvSpPr>
          <p:spPr>
            <a:xfrm>
              <a:off x="494326" y="4364217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1" name="Freeform 31"/>
            <p:cNvSpPr/>
            <p:nvPr/>
          </p:nvSpPr>
          <p:spPr>
            <a:xfrm>
              <a:off x="444311" y="1289045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2" name="Freeform 32"/>
            <p:cNvSpPr/>
            <p:nvPr/>
          </p:nvSpPr>
          <p:spPr>
            <a:xfrm>
              <a:off x="1084453" y="6571443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" name="Freeform 33"/>
            <p:cNvSpPr/>
            <p:nvPr/>
          </p:nvSpPr>
          <p:spPr>
            <a:xfrm>
              <a:off x="475166" y="4107474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" name="Freeform 34"/>
            <p:cNvSpPr/>
            <p:nvPr/>
          </p:nvSpPr>
          <p:spPr>
            <a:xfrm>
              <a:off x="946501" y="3145644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Freeform 35"/>
            <p:cNvSpPr/>
            <p:nvPr/>
          </p:nvSpPr>
          <p:spPr>
            <a:xfrm>
              <a:off x="1046133" y="6600183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Freeform 36"/>
            <p:cNvSpPr/>
            <p:nvPr/>
          </p:nvSpPr>
          <p:spPr>
            <a:xfrm>
              <a:off x="946501" y="5897013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Freeform 37"/>
            <p:cNvSpPr/>
            <p:nvPr/>
          </p:nvSpPr>
          <p:spPr>
            <a:xfrm>
              <a:off x="946501" y="5772473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8" name="Freeform 38"/>
            <p:cNvSpPr/>
            <p:nvPr/>
          </p:nvSpPr>
          <p:spPr>
            <a:xfrm>
              <a:off x="979074" y="6322364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0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Title Text"/>
          <p:cNvSpPr txBox="1"/>
          <p:nvPr>
            <p:ph type="title"/>
          </p:nvPr>
        </p:nvSpPr>
        <p:spPr>
          <a:xfrm>
            <a:off x="2589211" y="609600"/>
            <a:ext cx="8915401" cy="311704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32" name="Body Level One…"/>
          <p:cNvSpPr txBox="1"/>
          <p:nvPr>
            <p:ph type="body" sz="quarter" idx="1"/>
          </p:nvPr>
        </p:nvSpPr>
        <p:spPr>
          <a:xfrm>
            <a:off x="2589211" y="4354045"/>
            <a:ext cx="8915401" cy="155586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3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241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4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5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7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8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6" name="Group 9"/>
          <p:cNvGrpSpPr/>
          <p:nvPr/>
        </p:nvGrpSpPr>
        <p:grpSpPr>
          <a:xfrm>
            <a:off x="27221" y="156"/>
            <a:ext cx="2356675" cy="6853097"/>
            <a:chOff x="0" y="0"/>
            <a:chExt cx="2356673" cy="6853095"/>
          </a:xfrm>
        </p:grpSpPr>
        <p:sp>
          <p:nvSpPr>
            <p:cNvPr id="254" name="Freeform 27"/>
            <p:cNvSpPr/>
            <p:nvPr/>
          </p:nvSpPr>
          <p:spPr>
            <a:xfrm>
              <a:off x="0" y="-1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Freeform 28"/>
            <p:cNvSpPr/>
            <p:nvPr/>
          </p:nvSpPr>
          <p:spPr>
            <a:xfrm>
              <a:off x="523067" y="4316317"/>
              <a:ext cx="423436" cy="1580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Freeform 29"/>
            <p:cNvSpPr/>
            <p:nvPr/>
          </p:nvSpPr>
          <p:spPr>
            <a:xfrm>
              <a:off x="979074" y="5862525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Freeform 30"/>
            <p:cNvSpPr/>
            <p:nvPr/>
          </p:nvSpPr>
          <p:spPr>
            <a:xfrm>
              <a:off x="494326" y="4364217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Freeform 31"/>
            <p:cNvSpPr/>
            <p:nvPr/>
          </p:nvSpPr>
          <p:spPr>
            <a:xfrm>
              <a:off x="444311" y="1289045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Freeform 32"/>
            <p:cNvSpPr/>
            <p:nvPr/>
          </p:nvSpPr>
          <p:spPr>
            <a:xfrm>
              <a:off x="1084453" y="6571443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Freeform 33"/>
            <p:cNvSpPr/>
            <p:nvPr/>
          </p:nvSpPr>
          <p:spPr>
            <a:xfrm>
              <a:off x="475166" y="4107474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Freeform 34"/>
            <p:cNvSpPr/>
            <p:nvPr/>
          </p:nvSpPr>
          <p:spPr>
            <a:xfrm>
              <a:off x="946501" y="3145644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Freeform 35"/>
            <p:cNvSpPr/>
            <p:nvPr/>
          </p:nvSpPr>
          <p:spPr>
            <a:xfrm>
              <a:off x="1046133" y="6600183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Freeform 36"/>
            <p:cNvSpPr/>
            <p:nvPr/>
          </p:nvSpPr>
          <p:spPr>
            <a:xfrm>
              <a:off x="946501" y="5897013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Freeform 37"/>
            <p:cNvSpPr/>
            <p:nvPr/>
          </p:nvSpPr>
          <p:spPr>
            <a:xfrm>
              <a:off x="946501" y="5772473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5" name="Freeform 38"/>
            <p:cNvSpPr/>
            <p:nvPr/>
          </p:nvSpPr>
          <p:spPr>
            <a:xfrm>
              <a:off x="979074" y="6322364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8" name="Title Text"/>
          <p:cNvSpPr txBox="1"/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69" name="Body Level One…"/>
          <p:cNvSpPr txBox="1"/>
          <p:nvPr>
            <p:ph type="body" sz="quarter" idx="1"/>
          </p:nvPr>
        </p:nvSpPr>
        <p:spPr>
          <a:xfrm>
            <a:off x="3275012" y="3505200"/>
            <a:ext cx="7536555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Text Placeholder 2"/>
          <p:cNvSpPr/>
          <p:nvPr>
            <p:ph type="body" sz="quarter" idx="21"/>
          </p:nvPr>
        </p:nvSpPr>
        <p:spPr>
          <a:xfrm>
            <a:off x="2589211" y="4354045"/>
            <a:ext cx="8915400" cy="155586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271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2" name="TextBox 13"/>
          <p:cNvSpPr txBox="1"/>
          <p:nvPr/>
        </p:nvSpPr>
        <p:spPr>
          <a:xfrm>
            <a:off x="2513372" y="327092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273" name="TextBox 14"/>
          <p:cNvSpPr txBox="1"/>
          <p:nvPr/>
        </p:nvSpPr>
        <p:spPr>
          <a:xfrm>
            <a:off x="11160571" y="258439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274" name="Slide Number"/>
          <p:cNvSpPr txBox="1"/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281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06" name="Group 9"/>
          <p:cNvGrpSpPr/>
          <p:nvPr/>
        </p:nvGrpSpPr>
        <p:grpSpPr>
          <a:xfrm>
            <a:off x="27221" y="156"/>
            <a:ext cx="2356675" cy="6853097"/>
            <a:chOff x="0" y="0"/>
            <a:chExt cx="2356673" cy="6853095"/>
          </a:xfrm>
        </p:grpSpPr>
        <p:sp>
          <p:nvSpPr>
            <p:cNvPr id="294" name="Freeform 27"/>
            <p:cNvSpPr/>
            <p:nvPr/>
          </p:nvSpPr>
          <p:spPr>
            <a:xfrm>
              <a:off x="0" y="-1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" name="Freeform 28"/>
            <p:cNvSpPr/>
            <p:nvPr/>
          </p:nvSpPr>
          <p:spPr>
            <a:xfrm>
              <a:off x="523067" y="4316317"/>
              <a:ext cx="423436" cy="1580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" name="Freeform 29"/>
            <p:cNvSpPr/>
            <p:nvPr/>
          </p:nvSpPr>
          <p:spPr>
            <a:xfrm>
              <a:off x="979074" y="5862525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" name="Freeform 30"/>
            <p:cNvSpPr/>
            <p:nvPr/>
          </p:nvSpPr>
          <p:spPr>
            <a:xfrm>
              <a:off x="494326" y="4364217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" name="Freeform 31"/>
            <p:cNvSpPr/>
            <p:nvPr/>
          </p:nvSpPr>
          <p:spPr>
            <a:xfrm>
              <a:off x="444311" y="1289045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9" name="Freeform 32"/>
            <p:cNvSpPr/>
            <p:nvPr/>
          </p:nvSpPr>
          <p:spPr>
            <a:xfrm>
              <a:off x="1084453" y="6571443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0" name="Freeform 33"/>
            <p:cNvSpPr/>
            <p:nvPr/>
          </p:nvSpPr>
          <p:spPr>
            <a:xfrm>
              <a:off x="475166" y="4107474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" name="Freeform 34"/>
            <p:cNvSpPr/>
            <p:nvPr/>
          </p:nvSpPr>
          <p:spPr>
            <a:xfrm>
              <a:off x="946501" y="3145644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" name="Freeform 35"/>
            <p:cNvSpPr/>
            <p:nvPr/>
          </p:nvSpPr>
          <p:spPr>
            <a:xfrm>
              <a:off x="1046133" y="6600183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3" name="Freeform 36"/>
            <p:cNvSpPr/>
            <p:nvPr/>
          </p:nvSpPr>
          <p:spPr>
            <a:xfrm>
              <a:off x="946501" y="5897013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" name="Freeform 37"/>
            <p:cNvSpPr/>
            <p:nvPr/>
          </p:nvSpPr>
          <p:spPr>
            <a:xfrm>
              <a:off x="946501" y="5772473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" name="Freeform 38"/>
            <p:cNvSpPr/>
            <p:nvPr/>
          </p:nvSpPr>
          <p:spPr>
            <a:xfrm>
              <a:off x="979074" y="6322364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8" name="Title Text"/>
          <p:cNvSpPr txBox="1"/>
          <p:nvPr>
            <p:ph type="title"/>
          </p:nvPr>
        </p:nvSpPr>
        <p:spPr>
          <a:xfrm>
            <a:off x="2589213" y="2438400"/>
            <a:ext cx="8915401" cy="2724845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309" name="Body Level One…"/>
          <p:cNvSpPr txBox="1"/>
          <p:nvPr>
            <p:ph type="body" sz="quarter" idx="1"/>
          </p:nvPr>
        </p:nvSpPr>
        <p:spPr>
          <a:xfrm>
            <a:off x="2589213" y="5181600"/>
            <a:ext cx="8915401" cy="72962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>
              <a:buClrTx/>
              <a:defRPr>
                <a:solidFill>
                  <a:srgbClr val="595959"/>
                </a:solidFill>
              </a:defRPr>
            </a:lvl2pPr>
            <a:lvl3pPr>
              <a:buClrTx/>
              <a:defRPr>
                <a:solidFill>
                  <a:srgbClr val="595959"/>
                </a:solidFill>
              </a:defRPr>
            </a:lvl3pPr>
            <a:lvl4pPr>
              <a:buClrTx/>
              <a:defRPr>
                <a:solidFill>
                  <a:srgbClr val="595959"/>
                </a:solidFill>
              </a:defRPr>
            </a:lvl4pPr>
            <a:lvl5pPr>
              <a:buClrTx/>
              <a:defRPr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0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1" name="Slide Number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318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1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2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4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5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43" name="Group 9"/>
          <p:cNvGrpSpPr/>
          <p:nvPr/>
        </p:nvGrpSpPr>
        <p:grpSpPr>
          <a:xfrm>
            <a:off x="27221" y="156"/>
            <a:ext cx="2356675" cy="6853097"/>
            <a:chOff x="0" y="0"/>
            <a:chExt cx="2356673" cy="6853095"/>
          </a:xfrm>
        </p:grpSpPr>
        <p:sp>
          <p:nvSpPr>
            <p:cNvPr id="331" name="Freeform 27"/>
            <p:cNvSpPr/>
            <p:nvPr/>
          </p:nvSpPr>
          <p:spPr>
            <a:xfrm>
              <a:off x="0" y="-1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Freeform 28"/>
            <p:cNvSpPr/>
            <p:nvPr/>
          </p:nvSpPr>
          <p:spPr>
            <a:xfrm>
              <a:off x="523067" y="4316317"/>
              <a:ext cx="423436" cy="1580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Freeform 29"/>
            <p:cNvSpPr/>
            <p:nvPr/>
          </p:nvSpPr>
          <p:spPr>
            <a:xfrm>
              <a:off x="979074" y="5862525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Freeform 30"/>
            <p:cNvSpPr/>
            <p:nvPr/>
          </p:nvSpPr>
          <p:spPr>
            <a:xfrm>
              <a:off x="494326" y="4364217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Freeform 31"/>
            <p:cNvSpPr/>
            <p:nvPr/>
          </p:nvSpPr>
          <p:spPr>
            <a:xfrm>
              <a:off x="444311" y="1289045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Freeform 32"/>
            <p:cNvSpPr/>
            <p:nvPr/>
          </p:nvSpPr>
          <p:spPr>
            <a:xfrm>
              <a:off x="1084453" y="6571443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" name="Freeform 33"/>
            <p:cNvSpPr/>
            <p:nvPr/>
          </p:nvSpPr>
          <p:spPr>
            <a:xfrm>
              <a:off x="475166" y="4107474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" name="Freeform 34"/>
            <p:cNvSpPr/>
            <p:nvPr/>
          </p:nvSpPr>
          <p:spPr>
            <a:xfrm>
              <a:off x="946501" y="3145644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" name="Freeform 35"/>
            <p:cNvSpPr/>
            <p:nvPr/>
          </p:nvSpPr>
          <p:spPr>
            <a:xfrm>
              <a:off x="1046133" y="6600183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0" name="Freeform 36"/>
            <p:cNvSpPr/>
            <p:nvPr/>
          </p:nvSpPr>
          <p:spPr>
            <a:xfrm>
              <a:off x="946501" y="5897013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1" name="Freeform 37"/>
            <p:cNvSpPr/>
            <p:nvPr/>
          </p:nvSpPr>
          <p:spPr>
            <a:xfrm>
              <a:off x="946501" y="5772473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2" name="Freeform 38"/>
            <p:cNvSpPr/>
            <p:nvPr/>
          </p:nvSpPr>
          <p:spPr>
            <a:xfrm>
              <a:off x="979074" y="6322364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44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5" name="Title Text"/>
          <p:cNvSpPr txBox="1"/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346" name="Body Level One…"/>
          <p:cNvSpPr txBox="1"/>
          <p:nvPr>
            <p:ph type="body" sz="quarter" idx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7" name="Text Placeholder 3"/>
          <p:cNvSpPr/>
          <p:nvPr>
            <p:ph type="body" sz="quarter" idx="21"/>
          </p:nvPr>
        </p:nvSpPr>
        <p:spPr>
          <a:xfrm>
            <a:off x="2589213" y="5181600"/>
            <a:ext cx="8915401" cy="72962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348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9" name="TextBox 16"/>
          <p:cNvSpPr txBox="1"/>
          <p:nvPr/>
        </p:nvSpPr>
        <p:spPr>
          <a:xfrm>
            <a:off x="2513372" y="327092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350" name="TextBox 17"/>
          <p:cNvSpPr txBox="1"/>
          <p:nvPr/>
        </p:nvSpPr>
        <p:spPr>
          <a:xfrm>
            <a:off x="11160571" y="258439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351" name="Slide Number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358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9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0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1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2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3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5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83" name="Group 9"/>
          <p:cNvGrpSpPr/>
          <p:nvPr/>
        </p:nvGrpSpPr>
        <p:grpSpPr>
          <a:xfrm>
            <a:off x="27221" y="156"/>
            <a:ext cx="2356675" cy="6853097"/>
            <a:chOff x="0" y="0"/>
            <a:chExt cx="2356673" cy="6853095"/>
          </a:xfrm>
        </p:grpSpPr>
        <p:sp>
          <p:nvSpPr>
            <p:cNvPr id="371" name="Freeform 27"/>
            <p:cNvSpPr/>
            <p:nvPr/>
          </p:nvSpPr>
          <p:spPr>
            <a:xfrm>
              <a:off x="0" y="-1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2" name="Freeform 28"/>
            <p:cNvSpPr/>
            <p:nvPr/>
          </p:nvSpPr>
          <p:spPr>
            <a:xfrm>
              <a:off x="523067" y="4316317"/>
              <a:ext cx="423436" cy="1580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3" name="Freeform 29"/>
            <p:cNvSpPr/>
            <p:nvPr/>
          </p:nvSpPr>
          <p:spPr>
            <a:xfrm>
              <a:off x="979074" y="5862525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4" name="Freeform 30"/>
            <p:cNvSpPr/>
            <p:nvPr/>
          </p:nvSpPr>
          <p:spPr>
            <a:xfrm>
              <a:off x="494326" y="4364217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5" name="Freeform 31"/>
            <p:cNvSpPr/>
            <p:nvPr/>
          </p:nvSpPr>
          <p:spPr>
            <a:xfrm>
              <a:off x="444311" y="1289045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6" name="Freeform 32"/>
            <p:cNvSpPr/>
            <p:nvPr/>
          </p:nvSpPr>
          <p:spPr>
            <a:xfrm>
              <a:off x="1084453" y="6571443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7" name="Freeform 33"/>
            <p:cNvSpPr/>
            <p:nvPr/>
          </p:nvSpPr>
          <p:spPr>
            <a:xfrm>
              <a:off x="475166" y="4107474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8" name="Freeform 34"/>
            <p:cNvSpPr/>
            <p:nvPr/>
          </p:nvSpPr>
          <p:spPr>
            <a:xfrm>
              <a:off x="946501" y="3145644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9" name="Freeform 35"/>
            <p:cNvSpPr/>
            <p:nvPr/>
          </p:nvSpPr>
          <p:spPr>
            <a:xfrm>
              <a:off x="1046133" y="6600183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0" name="Freeform 36"/>
            <p:cNvSpPr/>
            <p:nvPr/>
          </p:nvSpPr>
          <p:spPr>
            <a:xfrm>
              <a:off x="946501" y="5897013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1" name="Freeform 37"/>
            <p:cNvSpPr/>
            <p:nvPr/>
          </p:nvSpPr>
          <p:spPr>
            <a:xfrm>
              <a:off x="946501" y="5772473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2" name="Freeform 38"/>
            <p:cNvSpPr/>
            <p:nvPr/>
          </p:nvSpPr>
          <p:spPr>
            <a:xfrm>
              <a:off x="979074" y="6322364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84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Title Text"/>
          <p:cNvSpPr txBox="1"/>
          <p:nvPr>
            <p:ph type="title"/>
          </p:nvPr>
        </p:nvSpPr>
        <p:spPr>
          <a:xfrm>
            <a:off x="2589211" y="627407"/>
            <a:ext cx="8915401" cy="288002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386" name="Body Level One…"/>
          <p:cNvSpPr txBox="1"/>
          <p:nvPr>
            <p:ph type="body" sz="quarter" idx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7" name="Text Placeholder 3"/>
          <p:cNvSpPr/>
          <p:nvPr>
            <p:ph type="body" sz="quarter" idx="21"/>
          </p:nvPr>
        </p:nvSpPr>
        <p:spPr>
          <a:xfrm>
            <a:off x="2589213" y="5181600"/>
            <a:ext cx="8915401" cy="72962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388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9" name="Slide Number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2592925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idx="1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85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0" name="Group 9"/>
          <p:cNvGrpSpPr/>
          <p:nvPr/>
        </p:nvGrpSpPr>
        <p:grpSpPr>
          <a:xfrm>
            <a:off x="27221" y="156"/>
            <a:ext cx="2356675" cy="6853097"/>
            <a:chOff x="0" y="0"/>
            <a:chExt cx="2356673" cy="6853095"/>
          </a:xfrm>
        </p:grpSpPr>
        <p:sp>
          <p:nvSpPr>
            <p:cNvPr id="98" name="Freeform 27"/>
            <p:cNvSpPr/>
            <p:nvPr/>
          </p:nvSpPr>
          <p:spPr>
            <a:xfrm>
              <a:off x="0" y="-1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" name="Freeform 28"/>
            <p:cNvSpPr/>
            <p:nvPr/>
          </p:nvSpPr>
          <p:spPr>
            <a:xfrm>
              <a:off x="523067" y="4316317"/>
              <a:ext cx="423436" cy="1580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" name="Freeform 29"/>
            <p:cNvSpPr/>
            <p:nvPr/>
          </p:nvSpPr>
          <p:spPr>
            <a:xfrm>
              <a:off x="979074" y="5862525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" name="Freeform 30"/>
            <p:cNvSpPr/>
            <p:nvPr/>
          </p:nvSpPr>
          <p:spPr>
            <a:xfrm>
              <a:off x="494326" y="4364217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" name="Freeform 31"/>
            <p:cNvSpPr/>
            <p:nvPr/>
          </p:nvSpPr>
          <p:spPr>
            <a:xfrm>
              <a:off x="444311" y="1289045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" name="Freeform 32"/>
            <p:cNvSpPr/>
            <p:nvPr/>
          </p:nvSpPr>
          <p:spPr>
            <a:xfrm>
              <a:off x="1084453" y="6571443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" name="Freeform 33"/>
            <p:cNvSpPr/>
            <p:nvPr/>
          </p:nvSpPr>
          <p:spPr>
            <a:xfrm>
              <a:off x="475166" y="4107474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" name="Freeform 34"/>
            <p:cNvSpPr/>
            <p:nvPr/>
          </p:nvSpPr>
          <p:spPr>
            <a:xfrm>
              <a:off x="946501" y="3145644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" name="Freeform 35"/>
            <p:cNvSpPr/>
            <p:nvPr/>
          </p:nvSpPr>
          <p:spPr>
            <a:xfrm>
              <a:off x="1046133" y="6600183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" name="Freeform 36"/>
            <p:cNvSpPr/>
            <p:nvPr/>
          </p:nvSpPr>
          <p:spPr>
            <a:xfrm>
              <a:off x="946501" y="5897013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" name="Freeform 37"/>
            <p:cNvSpPr/>
            <p:nvPr/>
          </p:nvSpPr>
          <p:spPr>
            <a:xfrm>
              <a:off x="946501" y="5772473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" name="Freeform 38"/>
            <p:cNvSpPr/>
            <p:nvPr/>
          </p:nvSpPr>
          <p:spPr>
            <a:xfrm>
              <a:off x="979074" y="6322364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1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2589211" y="2058749"/>
            <a:ext cx="8915401" cy="146880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2589211" y="3530129"/>
            <a:ext cx="8915401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xfrm>
            <a:off x="2589211" y="2133600"/>
            <a:ext cx="4313865" cy="377762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Text"/>
          <p:cNvSpPr txBox="1"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sz="quarter" idx="1"/>
          </p:nvPr>
        </p:nvSpPr>
        <p:spPr>
          <a:xfrm>
            <a:off x="2939372" y="1972703"/>
            <a:ext cx="3992733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Text Placeholder 4"/>
          <p:cNvSpPr/>
          <p:nvPr>
            <p:ph type="body" sz="quarter" idx="21"/>
          </p:nvPr>
        </p:nvSpPr>
        <p:spPr>
          <a:xfrm>
            <a:off x="7506628" y="1969474"/>
            <a:ext cx="399900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/>
          <p:nvPr>
            <p:ph type="title"/>
          </p:nvPr>
        </p:nvSpPr>
        <p:spPr>
          <a:xfrm>
            <a:off x="2589211" y="446087"/>
            <a:ext cx="3505200" cy="976313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sz="half" idx="1"/>
          </p:nvPr>
        </p:nvSpPr>
        <p:spPr>
          <a:xfrm>
            <a:off x="6323012" y="446087"/>
            <a:ext cx="5181601" cy="5414964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3"/>
          <p:cNvSpPr/>
          <p:nvPr>
            <p:ph type="body" sz="quarter" idx="21"/>
          </p:nvPr>
        </p:nvSpPr>
        <p:spPr>
          <a:xfrm>
            <a:off x="2589211" y="1598612"/>
            <a:ext cx="3505199" cy="4262437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166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9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1" name="Group 9"/>
          <p:cNvGrpSpPr/>
          <p:nvPr/>
        </p:nvGrpSpPr>
        <p:grpSpPr>
          <a:xfrm>
            <a:off x="27221" y="156"/>
            <a:ext cx="2356675" cy="6853097"/>
            <a:chOff x="0" y="0"/>
            <a:chExt cx="2356673" cy="6853095"/>
          </a:xfrm>
        </p:grpSpPr>
        <p:sp>
          <p:nvSpPr>
            <p:cNvPr id="179" name="Freeform 27"/>
            <p:cNvSpPr/>
            <p:nvPr/>
          </p:nvSpPr>
          <p:spPr>
            <a:xfrm>
              <a:off x="0" y="-1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Freeform 28"/>
            <p:cNvSpPr/>
            <p:nvPr/>
          </p:nvSpPr>
          <p:spPr>
            <a:xfrm>
              <a:off x="523067" y="4316317"/>
              <a:ext cx="423436" cy="1580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Freeform 29"/>
            <p:cNvSpPr/>
            <p:nvPr/>
          </p:nvSpPr>
          <p:spPr>
            <a:xfrm>
              <a:off x="979074" y="5862525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Freeform 30"/>
            <p:cNvSpPr/>
            <p:nvPr/>
          </p:nvSpPr>
          <p:spPr>
            <a:xfrm>
              <a:off x="494326" y="4364217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Freeform 31"/>
            <p:cNvSpPr/>
            <p:nvPr/>
          </p:nvSpPr>
          <p:spPr>
            <a:xfrm>
              <a:off x="444311" y="1289045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Freeform 32"/>
            <p:cNvSpPr/>
            <p:nvPr/>
          </p:nvSpPr>
          <p:spPr>
            <a:xfrm>
              <a:off x="1084453" y="6571443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Freeform 33"/>
            <p:cNvSpPr/>
            <p:nvPr/>
          </p:nvSpPr>
          <p:spPr>
            <a:xfrm>
              <a:off x="475166" y="4107474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Freeform 34"/>
            <p:cNvSpPr/>
            <p:nvPr/>
          </p:nvSpPr>
          <p:spPr>
            <a:xfrm>
              <a:off x="946501" y="3145644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" name="Freeform 35"/>
            <p:cNvSpPr/>
            <p:nvPr/>
          </p:nvSpPr>
          <p:spPr>
            <a:xfrm>
              <a:off x="1046133" y="6600183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" name="Freeform 36"/>
            <p:cNvSpPr/>
            <p:nvPr/>
          </p:nvSpPr>
          <p:spPr>
            <a:xfrm>
              <a:off x="946501" y="5897013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" name="Freeform 37"/>
            <p:cNvSpPr/>
            <p:nvPr/>
          </p:nvSpPr>
          <p:spPr>
            <a:xfrm>
              <a:off x="946501" y="5772473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Freeform 38"/>
            <p:cNvSpPr/>
            <p:nvPr/>
          </p:nvSpPr>
          <p:spPr>
            <a:xfrm>
              <a:off x="979074" y="6322364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2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Title Text"/>
          <p:cNvSpPr txBox="1"/>
          <p:nvPr>
            <p:ph type="title"/>
          </p:nvPr>
        </p:nvSpPr>
        <p:spPr>
          <a:xfrm>
            <a:off x="2589213" y="4800600"/>
            <a:ext cx="8915401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94" name="Picture Placeholder 2"/>
          <p:cNvSpPr/>
          <p:nvPr>
            <p:ph type="pic" idx="21"/>
          </p:nvPr>
        </p:nvSpPr>
        <p:spPr>
          <a:xfrm>
            <a:off x="2589211" y="634965"/>
            <a:ext cx="8915401" cy="38549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5" name="Body Level One…"/>
          <p:cNvSpPr txBox="1"/>
          <p:nvPr>
            <p:ph type="body" sz="quarter" idx="1"/>
          </p:nvPr>
        </p:nvSpPr>
        <p:spPr>
          <a:xfrm>
            <a:off x="2589213" y="5367337"/>
            <a:ext cx="8915401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2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" name="Group 9"/>
          <p:cNvGrpSpPr/>
          <p:nvPr/>
        </p:nvGrpSpPr>
        <p:grpSpPr>
          <a:xfrm>
            <a:off x="27221" y="156"/>
            <a:ext cx="2356675" cy="6853097"/>
            <a:chOff x="0" y="0"/>
            <a:chExt cx="2356673" cy="6853095"/>
          </a:xfrm>
        </p:grpSpPr>
        <p:sp>
          <p:nvSpPr>
            <p:cNvPr id="15" name="Freeform 27"/>
            <p:cNvSpPr/>
            <p:nvPr/>
          </p:nvSpPr>
          <p:spPr>
            <a:xfrm>
              <a:off x="0" y="-1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" name="Freeform 28"/>
            <p:cNvSpPr/>
            <p:nvPr/>
          </p:nvSpPr>
          <p:spPr>
            <a:xfrm>
              <a:off x="523067" y="4316317"/>
              <a:ext cx="423436" cy="1580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" name="Freeform 29"/>
            <p:cNvSpPr/>
            <p:nvPr/>
          </p:nvSpPr>
          <p:spPr>
            <a:xfrm>
              <a:off x="979074" y="5862525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" name="Freeform 30"/>
            <p:cNvSpPr/>
            <p:nvPr/>
          </p:nvSpPr>
          <p:spPr>
            <a:xfrm>
              <a:off x="494326" y="4364217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" name="Freeform 31"/>
            <p:cNvSpPr/>
            <p:nvPr/>
          </p:nvSpPr>
          <p:spPr>
            <a:xfrm>
              <a:off x="444311" y="1289045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Freeform 32"/>
            <p:cNvSpPr/>
            <p:nvPr/>
          </p:nvSpPr>
          <p:spPr>
            <a:xfrm>
              <a:off x="1084453" y="6571443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" name="Freeform 33"/>
            <p:cNvSpPr/>
            <p:nvPr/>
          </p:nvSpPr>
          <p:spPr>
            <a:xfrm>
              <a:off x="475166" y="4107474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" name="Freeform 34"/>
            <p:cNvSpPr/>
            <p:nvPr/>
          </p:nvSpPr>
          <p:spPr>
            <a:xfrm>
              <a:off x="946501" y="3145644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Freeform 35"/>
            <p:cNvSpPr/>
            <p:nvPr/>
          </p:nvSpPr>
          <p:spPr>
            <a:xfrm>
              <a:off x="1046133" y="6600183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Freeform 36"/>
            <p:cNvSpPr/>
            <p:nvPr/>
          </p:nvSpPr>
          <p:spPr>
            <a:xfrm>
              <a:off x="946501" y="5897013"/>
              <a:ext cx="137953" cy="67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Freeform 37"/>
            <p:cNvSpPr/>
            <p:nvPr/>
          </p:nvSpPr>
          <p:spPr>
            <a:xfrm>
              <a:off x="946501" y="5772473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Freeform 38"/>
            <p:cNvSpPr/>
            <p:nvPr/>
          </p:nvSpPr>
          <p:spPr>
            <a:xfrm>
              <a:off x="979074" y="6322364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Freeform 1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Title Text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178DBB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178DBB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178DBB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178DBB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178DBB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178DBB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178DBB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178DBB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178DBB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kau1052@my.centennialcollege.ca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itle 1"/>
          <p:cNvSpPr txBox="1"/>
          <p:nvPr>
            <p:ph type="ctrTitle"/>
          </p:nvPr>
        </p:nvSpPr>
        <p:spPr>
          <a:xfrm>
            <a:off x="2589212" y="2514600"/>
            <a:ext cx="8915401" cy="2262782"/>
          </a:xfrm>
          <a:prstGeom prst="rect">
            <a:avLst/>
          </a:prstGeom>
        </p:spPr>
        <p:txBody>
          <a:bodyPr/>
          <a:lstStyle/>
          <a:p>
            <a:pPr/>
            <a:r>
              <a:t>Networking for Software Developers</a:t>
            </a:r>
          </a:p>
        </p:txBody>
      </p:sp>
      <p:sp>
        <p:nvSpPr>
          <p:cNvPr id="399" name="Subtitle 2"/>
          <p:cNvSpPr txBox="1"/>
          <p:nvPr>
            <p:ph type="subTitle" sz="quarter" idx="1"/>
          </p:nvPr>
        </p:nvSpPr>
        <p:spPr>
          <a:xfrm>
            <a:off x="2589212" y="4777378"/>
            <a:ext cx="8915401" cy="112628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445" name="Group 3"/>
          <p:cNvGrpSpPr/>
          <p:nvPr/>
        </p:nvGrpSpPr>
        <p:grpSpPr>
          <a:xfrm>
            <a:off x="4231683" y="235398"/>
            <a:ext cx="3678909" cy="2880036"/>
            <a:chOff x="0" y="0"/>
            <a:chExt cx="3678908" cy="2880035"/>
          </a:xfrm>
        </p:grpSpPr>
        <p:grpSp>
          <p:nvGrpSpPr>
            <p:cNvPr id="414" name="Group 4"/>
            <p:cNvGrpSpPr/>
            <p:nvPr/>
          </p:nvGrpSpPr>
          <p:grpSpPr>
            <a:xfrm>
              <a:off x="-1" y="38760"/>
              <a:ext cx="1743390" cy="1615104"/>
              <a:chOff x="0" y="0"/>
              <a:chExt cx="1743388" cy="1615103"/>
            </a:xfrm>
          </p:grpSpPr>
          <p:sp>
            <p:nvSpPr>
              <p:cNvPr id="400" name="Freeform 35"/>
              <p:cNvSpPr/>
              <p:nvPr/>
            </p:nvSpPr>
            <p:spPr>
              <a:xfrm rot="18129783">
                <a:off x="137120" y="743150"/>
                <a:ext cx="608586" cy="6379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71" fill="norm" stroke="1" extrusionOk="0">
                    <a:moveTo>
                      <a:pt x="21508" y="0"/>
                    </a:moveTo>
                    <a:cubicBezTo>
                      <a:pt x="20992" y="2800"/>
                      <a:pt x="21508" y="5686"/>
                      <a:pt x="21239" y="6961"/>
                    </a:cubicBezTo>
                    <a:cubicBezTo>
                      <a:pt x="20970" y="8236"/>
                      <a:pt x="20372" y="7577"/>
                      <a:pt x="19894" y="7649"/>
                    </a:cubicBezTo>
                    <a:cubicBezTo>
                      <a:pt x="19415" y="7720"/>
                      <a:pt x="18787" y="7319"/>
                      <a:pt x="18369" y="7391"/>
                    </a:cubicBezTo>
                    <a:cubicBezTo>
                      <a:pt x="17950" y="7463"/>
                      <a:pt x="17876" y="7950"/>
                      <a:pt x="17382" y="8079"/>
                    </a:cubicBezTo>
                    <a:cubicBezTo>
                      <a:pt x="16889" y="8207"/>
                      <a:pt x="15888" y="7692"/>
                      <a:pt x="15409" y="8164"/>
                    </a:cubicBezTo>
                    <a:cubicBezTo>
                      <a:pt x="14931" y="8637"/>
                      <a:pt x="15065" y="9826"/>
                      <a:pt x="14512" y="10915"/>
                    </a:cubicBezTo>
                    <a:cubicBezTo>
                      <a:pt x="13959" y="12003"/>
                      <a:pt x="13032" y="13708"/>
                      <a:pt x="12091" y="14696"/>
                    </a:cubicBezTo>
                    <a:cubicBezTo>
                      <a:pt x="11149" y="15684"/>
                      <a:pt x="10282" y="16300"/>
                      <a:pt x="8862" y="16845"/>
                    </a:cubicBezTo>
                    <a:cubicBezTo>
                      <a:pt x="7442" y="17389"/>
                      <a:pt x="4422" y="17417"/>
                      <a:pt x="3570" y="17962"/>
                    </a:cubicBezTo>
                    <a:cubicBezTo>
                      <a:pt x="2718" y="18506"/>
                      <a:pt x="3989" y="19537"/>
                      <a:pt x="3750" y="20110"/>
                    </a:cubicBezTo>
                    <a:cubicBezTo>
                      <a:pt x="3511" y="20683"/>
                      <a:pt x="2718" y="21199"/>
                      <a:pt x="2135" y="21399"/>
                    </a:cubicBezTo>
                    <a:cubicBezTo>
                      <a:pt x="1552" y="21600"/>
                      <a:pt x="596" y="21285"/>
                      <a:pt x="252" y="21314"/>
                    </a:cubicBezTo>
                    <a:cubicBezTo>
                      <a:pt x="-92" y="21342"/>
                      <a:pt x="-10" y="21457"/>
                      <a:pt x="72" y="21571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1" name="Freeform 36"/>
              <p:cNvSpPr/>
              <p:nvPr/>
            </p:nvSpPr>
            <p:spPr>
              <a:xfrm rot="18129783">
                <a:off x="796158" y="165174"/>
                <a:ext cx="340208" cy="1265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7" h="21600" fill="norm" stroke="1" extrusionOk="0">
                    <a:moveTo>
                      <a:pt x="4" y="0"/>
                    </a:moveTo>
                    <a:cubicBezTo>
                      <a:pt x="-10" y="1034"/>
                      <a:pt x="-23" y="2067"/>
                      <a:pt x="648" y="2689"/>
                    </a:cubicBezTo>
                    <a:cubicBezTo>
                      <a:pt x="1319" y="3311"/>
                      <a:pt x="3411" y="3405"/>
                      <a:pt x="4029" y="3730"/>
                    </a:cubicBezTo>
                    <a:cubicBezTo>
                      <a:pt x="4646" y="4055"/>
                      <a:pt x="4243" y="4301"/>
                      <a:pt x="4351" y="4641"/>
                    </a:cubicBezTo>
                    <a:cubicBezTo>
                      <a:pt x="4458" y="4981"/>
                      <a:pt x="4485" y="5335"/>
                      <a:pt x="4673" y="5769"/>
                    </a:cubicBezTo>
                    <a:cubicBezTo>
                      <a:pt x="4860" y="6202"/>
                      <a:pt x="4780" y="6737"/>
                      <a:pt x="5478" y="7243"/>
                    </a:cubicBezTo>
                    <a:cubicBezTo>
                      <a:pt x="6175" y="7749"/>
                      <a:pt x="7839" y="8096"/>
                      <a:pt x="8858" y="8805"/>
                    </a:cubicBezTo>
                    <a:cubicBezTo>
                      <a:pt x="9878" y="9513"/>
                      <a:pt x="11059" y="10807"/>
                      <a:pt x="11595" y="11494"/>
                    </a:cubicBezTo>
                    <a:cubicBezTo>
                      <a:pt x="12132" y="12181"/>
                      <a:pt x="11622" y="12643"/>
                      <a:pt x="12078" y="12925"/>
                    </a:cubicBezTo>
                    <a:cubicBezTo>
                      <a:pt x="12535" y="13207"/>
                      <a:pt x="14091" y="12882"/>
                      <a:pt x="14332" y="13186"/>
                    </a:cubicBezTo>
                    <a:cubicBezTo>
                      <a:pt x="14574" y="13489"/>
                      <a:pt x="12937" y="14161"/>
                      <a:pt x="13527" y="14747"/>
                    </a:cubicBezTo>
                    <a:cubicBezTo>
                      <a:pt x="14118" y="15333"/>
                      <a:pt x="17311" y="16048"/>
                      <a:pt x="17874" y="16699"/>
                    </a:cubicBezTo>
                    <a:cubicBezTo>
                      <a:pt x="18438" y="17349"/>
                      <a:pt x="16291" y="17834"/>
                      <a:pt x="16908" y="18651"/>
                    </a:cubicBezTo>
                    <a:cubicBezTo>
                      <a:pt x="17525" y="19467"/>
                      <a:pt x="19551" y="20534"/>
                      <a:pt x="21577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2" name="Freeform 37"/>
              <p:cNvSpPr/>
              <p:nvPr/>
            </p:nvSpPr>
            <p:spPr>
              <a:xfrm rot="18129783">
                <a:off x="65564" y="764013"/>
                <a:ext cx="616836" cy="4956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7" fill="norm" stroke="1" extrusionOk="0">
                    <a:moveTo>
                      <a:pt x="21600" y="0"/>
                    </a:moveTo>
                    <a:cubicBezTo>
                      <a:pt x="21585" y="3149"/>
                      <a:pt x="21570" y="6298"/>
                      <a:pt x="21333" y="8507"/>
                    </a:cubicBezTo>
                    <a:cubicBezTo>
                      <a:pt x="21096" y="10717"/>
                      <a:pt x="20681" y="12135"/>
                      <a:pt x="20178" y="13258"/>
                    </a:cubicBezTo>
                    <a:cubicBezTo>
                      <a:pt x="19674" y="14382"/>
                      <a:pt x="18667" y="14179"/>
                      <a:pt x="18311" y="15247"/>
                    </a:cubicBezTo>
                    <a:cubicBezTo>
                      <a:pt x="17956" y="16315"/>
                      <a:pt x="18326" y="18617"/>
                      <a:pt x="18044" y="19666"/>
                    </a:cubicBezTo>
                    <a:cubicBezTo>
                      <a:pt x="17763" y="20716"/>
                      <a:pt x="17274" y="21600"/>
                      <a:pt x="16622" y="21545"/>
                    </a:cubicBezTo>
                    <a:cubicBezTo>
                      <a:pt x="15970" y="21490"/>
                      <a:pt x="15111" y="19869"/>
                      <a:pt x="14133" y="19335"/>
                    </a:cubicBezTo>
                    <a:cubicBezTo>
                      <a:pt x="13156" y="18801"/>
                      <a:pt x="12044" y="18470"/>
                      <a:pt x="10756" y="18341"/>
                    </a:cubicBezTo>
                    <a:cubicBezTo>
                      <a:pt x="9467" y="18212"/>
                      <a:pt x="7615" y="18341"/>
                      <a:pt x="6400" y="18562"/>
                    </a:cubicBezTo>
                    <a:cubicBezTo>
                      <a:pt x="5185" y="18783"/>
                      <a:pt x="4533" y="19464"/>
                      <a:pt x="3467" y="19666"/>
                    </a:cubicBezTo>
                    <a:cubicBezTo>
                      <a:pt x="2400" y="19869"/>
                      <a:pt x="0" y="19777"/>
                      <a:pt x="0" y="19777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3" name="Freeform 38"/>
              <p:cNvSpPr/>
              <p:nvPr/>
            </p:nvSpPr>
            <p:spPr>
              <a:xfrm rot="18129783">
                <a:off x="447507" y="155793"/>
                <a:ext cx="724719" cy="645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0" h="21600" fill="norm" stroke="1" extrusionOk="0">
                    <a:moveTo>
                      <a:pt x="485" y="0"/>
                    </a:moveTo>
                    <a:cubicBezTo>
                      <a:pt x="597" y="1928"/>
                      <a:pt x="112" y="4025"/>
                      <a:pt x="112" y="5187"/>
                    </a:cubicBezTo>
                    <a:cubicBezTo>
                      <a:pt x="112" y="6350"/>
                      <a:pt x="-310" y="6094"/>
                      <a:pt x="485" y="6973"/>
                    </a:cubicBezTo>
                    <a:cubicBezTo>
                      <a:pt x="1281" y="7852"/>
                      <a:pt x="3791" y="9751"/>
                      <a:pt x="4885" y="10460"/>
                    </a:cubicBezTo>
                    <a:cubicBezTo>
                      <a:pt x="5979" y="11169"/>
                      <a:pt x="6414" y="10828"/>
                      <a:pt x="7047" y="11225"/>
                    </a:cubicBezTo>
                    <a:cubicBezTo>
                      <a:pt x="7681" y="11622"/>
                      <a:pt x="8129" y="12345"/>
                      <a:pt x="8688" y="12841"/>
                    </a:cubicBezTo>
                    <a:cubicBezTo>
                      <a:pt x="9247" y="13337"/>
                      <a:pt x="9732" y="13535"/>
                      <a:pt x="10403" y="14202"/>
                    </a:cubicBezTo>
                    <a:cubicBezTo>
                      <a:pt x="11074" y="14868"/>
                      <a:pt x="11770" y="16101"/>
                      <a:pt x="12715" y="16838"/>
                    </a:cubicBezTo>
                    <a:cubicBezTo>
                      <a:pt x="13659" y="17575"/>
                      <a:pt x="14641" y="17830"/>
                      <a:pt x="16070" y="18624"/>
                    </a:cubicBezTo>
                    <a:cubicBezTo>
                      <a:pt x="17499" y="19417"/>
                      <a:pt x="19395" y="20509"/>
                      <a:pt x="21290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4" name="Freeform 39"/>
              <p:cNvSpPr/>
              <p:nvPr/>
            </p:nvSpPr>
            <p:spPr>
              <a:xfrm rot="18129783">
                <a:off x="354357" y="620508"/>
                <a:ext cx="484839" cy="942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4" h="21600" fill="norm" stroke="1" extrusionOk="0">
                    <a:moveTo>
                      <a:pt x="21284" y="0"/>
                    </a:moveTo>
                    <a:cubicBezTo>
                      <a:pt x="21098" y="2693"/>
                      <a:pt x="20913" y="5385"/>
                      <a:pt x="20839" y="7045"/>
                    </a:cubicBezTo>
                    <a:cubicBezTo>
                      <a:pt x="20764" y="8704"/>
                      <a:pt x="21600" y="8995"/>
                      <a:pt x="20839" y="9956"/>
                    </a:cubicBezTo>
                    <a:cubicBezTo>
                      <a:pt x="20077" y="10916"/>
                      <a:pt x="17923" y="12110"/>
                      <a:pt x="16270" y="12809"/>
                    </a:cubicBezTo>
                    <a:cubicBezTo>
                      <a:pt x="14617" y="13507"/>
                      <a:pt x="12277" y="13653"/>
                      <a:pt x="10921" y="14148"/>
                    </a:cubicBezTo>
                    <a:cubicBezTo>
                      <a:pt x="9565" y="14643"/>
                      <a:pt x="9063" y="15225"/>
                      <a:pt x="8135" y="15778"/>
                    </a:cubicBezTo>
                    <a:cubicBezTo>
                      <a:pt x="7206" y="16331"/>
                      <a:pt x="6389" y="17059"/>
                      <a:pt x="5349" y="17466"/>
                    </a:cubicBezTo>
                    <a:cubicBezTo>
                      <a:pt x="4309" y="17874"/>
                      <a:pt x="2786" y="17534"/>
                      <a:pt x="1894" y="18223"/>
                    </a:cubicBezTo>
                    <a:cubicBezTo>
                      <a:pt x="1003" y="18912"/>
                      <a:pt x="501" y="20256"/>
                      <a:pt x="0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5" name="Freeform 40"/>
              <p:cNvSpPr/>
              <p:nvPr/>
            </p:nvSpPr>
            <p:spPr>
              <a:xfrm rot="18129783">
                <a:off x="610955" y="154282"/>
                <a:ext cx="568605" cy="9403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00" h="21600" fill="norm" stroke="1" extrusionOk="0">
                    <a:moveTo>
                      <a:pt x="220" y="0"/>
                    </a:moveTo>
                    <a:cubicBezTo>
                      <a:pt x="418" y="3332"/>
                      <a:pt x="-500" y="3532"/>
                      <a:pt x="409" y="4904"/>
                    </a:cubicBezTo>
                    <a:cubicBezTo>
                      <a:pt x="1318" y="6276"/>
                      <a:pt x="4359" y="7618"/>
                      <a:pt x="5675" y="8231"/>
                    </a:cubicBezTo>
                    <a:cubicBezTo>
                      <a:pt x="6992" y="8844"/>
                      <a:pt x="7886" y="8202"/>
                      <a:pt x="8309" y="8582"/>
                    </a:cubicBezTo>
                    <a:cubicBezTo>
                      <a:pt x="8732" y="8961"/>
                      <a:pt x="7839" y="9856"/>
                      <a:pt x="8215" y="10508"/>
                    </a:cubicBezTo>
                    <a:cubicBezTo>
                      <a:pt x="8591" y="11160"/>
                      <a:pt x="9939" y="11676"/>
                      <a:pt x="10566" y="12493"/>
                    </a:cubicBezTo>
                    <a:cubicBezTo>
                      <a:pt x="11193" y="13310"/>
                      <a:pt x="11256" y="14634"/>
                      <a:pt x="11977" y="15412"/>
                    </a:cubicBezTo>
                    <a:cubicBezTo>
                      <a:pt x="12698" y="16190"/>
                      <a:pt x="14062" y="16579"/>
                      <a:pt x="14893" y="17163"/>
                    </a:cubicBezTo>
                    <a:cubicBezTo>
                      <a:pt x="15723" y="17747"/>
                      <a:pt x="15927" y="18175"/>
                      <a:pt x="16962" y="18915"/>
                    </a:cubicBezTo>
                    <a:cubicBezTo>
                      <a:pt x="17996" y="19654"/>
                      <a:pt x="19548" y="20627"/>
                      <a:pt x="21100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6" name="Freeform 41"/>
              <p:cNvSpPr/>
              <p:nvPr/>
            </p:nvSpPr>
            <p:spPr>
              <a:xfrm rot="18129783">
                <a:off x="523844" y="514253"/>
                <a:ext cx="295092" cy="927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0" h="21600" fill="norm" stroke="1" extrusionOk="0">
                    <a:moveTo>
                      <a:pt x="20282" y="0"/>
                    </a:moveTo>
                    <a:cubicBezTo>
                      <a:pt x="20620" y="1854"/>
                      <a:pt x="18805" y="3462"/>
                      <a:pt x="18988" y="5030"/>
                    </a:cubicBezTo>
                    <a:cubicBezTo>
                      <a:pt x="19172" y="6598"/>
                      <a:pt x="21170" y="8078"/>
                      <a:pt x="21385" y="9409"/>
                    </a:cubicBezTo>
                    <a:cubicBezTo>
                      <a:pt x="21600" y="10741"/>
                      <a:pt x="21385" y="12260"/>
                      <a:pt x="20279" y="13019"/>
                    </a:cubicBezTo>
                    <a:cubicBezTo>
                      <a:pt x="19173" y="13779"/>
                      <a:pt x="16346" y="13364"/>
                      <a:pt x="14748" y="13966"/>
                    </a:cubicBezTo>
                    <a:cubicBezTo>
                      <a:pt x="13151" y="14568"/>
                      <a:pt x="11952" y="15889"/>
                      <a:pt x="10692" y="16629"/>
                    </a:cubicBezTo>
                    <a:cubicBezTo>
                      <a:pt x="9433" y="17369"/>
                      <a:pt x="8972" y="17576"/>
                      <a:pt x="7190" y="18404"/>
                    </a:cubicBezTo>
                    <a:cubicBezTo>
                      <a:pt x="5408" y="19233"/>
                      <a:pt x="2704" y="20416"/>
                      <a:pt x="0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7" name="Freeform 42"/>
              <p:cNvSpPr/>
              <p:nvPr/>
            </p:nvSpPr>
            <p:spPr>
              <a:xfrm rot="18129783">
                <a:off x="657215" y="453018"/>
                <a:ext cx="256381" cy="1179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20317" y="1509"/>
                      <a:pt x="21172" y="2902"/>
                      <a:pt x="20745" y="4376"/>
                    </a:cubicBezTo>
                    <a:cubicBezTo>
                      <a:pt x="20317" y="5850"/>
                      <a:pt x="19141" y="7596"/>
                      <a:pt x="19034" y="8845"/>
                    </a:cubicBezTo>
                    <a:cubicBezTo>
                      <a:pt x="18927" y="10094"/>
                      <a:pt x="20638" y="10947"/>
                      <a:pt x="20103" y="11871"/>
                    </a:cubicBezTo>
                    <a:cubicBezTo>
                      <a:pt x="19568" y="12794"/>
                      <a:pt x="17038" y="13787"/>
                      <a:pt x="15826" y="14384"/>
                    </a:cubicBezTo>
                    <a:cubicBezTo>
                      <a:pt x="14614" y="14982"/>
                      <a:pt x="13331" y="15129"/>
                      <a:pt x="12832" y="15455"/>
                    </a:cubicBezTo>
                    <a:cubicBezTo>
                      <a:pt x="12333" y="15781"/>
                      <a:pt x="13758" y="16068"/>
                      <a:pt x="12832" y="16340"/>
                    </a:cubicBezTo>
                    <a:cubicBezTo>
                      <a:pt x="11905" y="16611"/>
                      <a:pt x="8162" y="16697"/>
                      <a:pt x="7271" y="17084"/>
                    </a:cubicBezTo>
                    <a:cubicBezTo>
                      <a:pt x="6380" y="17472"/>
                      <a:pt x="7877" y="18272"/>
                      <a:pt x="7485" y="18667"/>
                    </a:cubicBezTo>
                    <a:cubicBezTo>
                      <a:pt x="7093" y="19063"/>
                      <a:pt x="5347" y="19164"/>
                      <a:pt x="4919" y="19459"/>
                    </a:cubicBezTo>
                    <a:cubicBezTo>
                      <a:pt x="4491" y="19753"/>
                      <a:pt x="5739" y="20079"/>
                      <a:pt x="4919" y="20436"/>
                    </a:cubicBezTo>
                    <a:cubicBezTo>
                      <a:pt x="4099" y="20793"/>
                      <a:pt x="2049" y="21197"/>
                      <a:pt x="0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8" name="Freeform 43"/>
              <p:cNvSpPr/>
              <p:nvPr/>
            </p:nvSpPr>
            <p:spPr>
              <a:xfrm rot="18129783">
                <a:off x="968991" y="225033"/>
                <a:ext cx="116133" cy="1535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169" h="21600" fill="norm" stroke="1" extrusionOk="0">
                    <a:moveTo>
                      <a:pt x="1178" y="0"/>
                    </a:moveTo>
                    <a:cubicBezTo>
                      <a:pt x="-1885" y="1222"/>
                      <a:pt x="1991" y="2384"/>
                      <a:pt x="1996" y="3326"/>
                    </a:cubicBezTo>
                    <a:cubicBezTo>
                      <a:pt x="2000" y="4268"/>
                      <a:pt x="-1430" y="5066"/>
                      <a:pt x="1205" y="5650"/>
                    </a:cubicBezTo>
                    <a:cubicBezTo>
                      <a:pt x="3840" y="6234"/>
                      <a:pt x="15894" y="6479"/>
                      <a:pt x="17805" y="6830"/>
                    </a:cubicBezTo>
                    <a:cubicBezTo>
                      <a:pt x="19715" y="7182"/>
                      <a:pt x="13523" y="7313"/>
                      <a:pt x="12667" y="7760"/>
                    </a:cubicBezTo>
                    <a:cubicBezTo>
                      <a:pt x="11810" y="8207"/>
                      <a:pt x="13655" y="8774"/>
                      <a:pt x="12667" y="9513"/>
                    </a:cubicBezTo>
                    <a:cubicBezTo>
                      <a:pt x="11679" y="10252"/>
                      <a:pt x="7924" y="11509"/>
                      <a:pt x="6738" y="12195"/>
                    </a:cubicBezTo>
                    <a:cubicBezTo>
                      <a:pt x="5553" y="12880"/>
                      <a:pt x="4960" y="13256"/>
                      <a:pt x="5553" y="13625"/>
                    </a:cubicBezTo>
                    <a:cubicBezTo>
                      <a:pt x="6146" y="13995"/>
                      <a:pt x="10559" y="14132"/>
                      <a:pt x="10295" y="14412"/>
                    </a:cubicBezTo>
                    <a:cubicBezTo>
                      <a:pt x="10032" y="14692"/>
                      <a:pt x="4433" y="14972"/>
                      <a:pt x="3972" y="15306"/>
                    </a:cubicBezTo>
                    <a:cubicBezTo>
                      <a:pt x="3511" y="15640"/>
                      <a:pt x="5223" y="16015"/>
                      <a:pt x="7529" y="16415"/>
                    </a:cubicBezTo>
                    <a:cubicBezTo>
                      <a:pt x="9834" y="16814"/>
                      <a:pt x="17673" y="17023"/>
                      <a:pt x="17805" y="17702"/>
                    </a:cubicBezTo>
                    <a:cubicBezTo>
                      <a:pt x="17936" y="18381"/>
                      <a:pt x="8912" y="19842"/>
                      <a:pt x="8319" y="20491"/>
                    </a:cubicBezTo>
                    <a:cubicBezTo>
                      <a:pt x="7726" y="21141"/>
                      <a:pt x="10987" y="21371"/>
                      <a:pt x="14248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9" name="Freeform 44"/>
              <p:cNvSpPr/>
              <p:nvPr/>
            </p:nvSpPr>
            <p:spPr>
              <a:xfrm rot="18129783">
                <a:off x="910305" y="275429"/>
                <a:ext cx="174666" cy="1652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95" h="21600" fill="norm" stroke="1" extrusionOk="0">
                    <a:moveTo>
                      <a:pt x="15740" y="0"/>
                    </a:moveTo>
                    <a:cubicBezTo>
                      <a:pt x="16089" y="2744"/>
                      <a:pt x="16439" y="5489"/>
                      <a:pt x="17237" y="6879"/>
                    </a:cubicBezTo>
                    <a:cubicBezTo>
                      <a:pt x="18035" y="8269"/>
                      <a:pt x="21078" y="7654"/>
                      <a:pt x="20529" y="8341"/>
                    </a:cubicBezTo>
                    <a:cubicBezTo>
                      <a:pt x="19980" y="9028"/>
                      <a:pt x="15840" y="10401"/>
                      <a:pt x="13944" y="10999"/>
                    </a:cubicBezTo>
                    <a:cubicBezTo>
                      <a:pt x="12049" y="11598"/>
                      <a:pt x="10702" y="11465"/>
                      <a:pt x="9156" y="11930"/>
                    </a:cubicBezTo>
                    <a:cubicBezTo>
                      <a:pt x="7609" y="12395"/>
                      <a:pt x="5414" y="13259"/>
                      <a:pt x="4666" y="13791"/>
                    </a:cubicBezTo>
                    <a:cubicBezTo>
                      <a:pt x="3918" y="14322"/>
                      <a:pt x="5364" y="14754"/>
                      <a:pt x="4666" y="15120"/>
                    </a:cubicBezTo>
                    <a:cubicBezTo>
                      <a:pt x="3968" y="15486"/>
                      <a:pt x="1024" y="15558"/>
                      <a:pt x="476" y="15984"/>
                    </a:cubicBezTo>
                    <a:cubicBezTo>
                      <a:pt x="-73" y="16410"/>
                      <a:pt x="-522" y="17164"/>
                      <a:pt x="1374" y="17679"/>
                    </a:cubicBezTo>
                    <a:cubicBezTo>
                      <a:pt x="3269" y="18194"/>
                      <a:pt x="11650" y="18576"/>
                      <a:pt x="11849" y="19074"/>
                    </a:cubicBezTo>
                    <a:cubicBezTo>
                      <a:pt x="12049" y="19573"/>
                      <a:pt x="3618" y="20249"/>
                      <a:pt x="2571" y="20670"/>
                    </a:cubicBezTo>
                    <a:cubicBezTo>
                      <a:pt x="1523" y="21090"/>
                      <a:pt x="3544" y="21345"/>
                      <a:pt x="5564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0" name="Freeform 45"/>
              <p:cNvSpPr/>
              <p:nvPr/>
            </p:nvSpPr>
            <p:spPr>
              <a:xfrm rot="18129783">
                <a:off x="731808" y="311065"/>
                <a:ext cx="169034" cy="10115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6" h="21600" fill="norm" stroke="1" extrusionOk="0">
                    <a:moveTo>
                      <a:pt x="813" y="0"/>
                    </a:moveTo>
                    <a:cubicBezTo>
                      <a:pt x="-169" y="2352"/>
                      <a:pt x="-246" y="4821"/>
                      <a:pt x="498" y="6350"/>
                    </a:cubicBezTo>
                    <a:cubicBezTo>
                      <a:pt x="1241" y="7878"/>
                      <a:pt x="4372" y="8430"/>
                      <a:pt x="5274" y="9172"/>
                    </a:cubicBezTo>
                    <a:cubicBezTo>
                      <a:pt x="6176" y="9914"/>
                      <a:pt x="4319" y="10212"/>
                      <a:pt x="5911" y="10800"/>
                    </a:cubicBezTo>
                    <a:cubicBezTo>
                      <a:pt x="7503" y="11388"/>
                      <a:pt x="12757" y="11958"/>
                      <a:pt x="14826" y="12699"/>
                    </a:cubicBezTo>
                    <a:cubicBezTo>
                      <a:pt x="16896" y="13441"/>
                      <a:pt x="17268" y="14310"/>
                      <a:pt x="18329" y="15250"/>
                    </a:cubicBezTo>
                    <a:cubicBezTo>
                      <a:pt x="19390" y="16191"/>
                      <a:pt x="21036" y="17466"/>
                      <a:pt x="21195" y="18344"/>
                    </a:cubicBezTo>
                    <a:cubicBezTo>
                      <a:pt x="21354" y="19221"/>
                      <a:pt x="19709" y="19972"/>
                      <a:pt x="19284" y="20515"/>
                    </a:cubicBezTo>
                    <a:cubicBezTo>
                      <a:pt x="18860" y="21057"/>
                      <a:pt x="18754" y="21329"/>
                      <a:pt x="18647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1" name="Freeform 46"/>
              <p:cNvSpPr/>
              <p:nvPr/>
            </p:nvSpPr>
            <p:spPr>
              <a:xfrm rot="18129783">
                <a:off x="583530" y="158990"/>
                <a:ext cx="573229" cy="881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0" h="21600" fill="norm" stroke="1" extrusionOk="0">
                    <a:moveTo>
                      <a:pt x="0" y="0"/>
                    </a:moveTo>
                    <a:cubicBezTo>
                      <a:pt x="408" y="4420"/>
                      <a:pt x="-420" y="4337"/>
                      <a:pt x="470" y="5976"/>
                    </a:cubicBezTo>
                    <a:cubicBezTo>
                      <a:pt x="1361" y="7615"/>
                      <a:pt x="4545" y="8829"/>
                      <a:pt x="5342" y="9835"/>
                    </a:cubicBezTo>
                    <a:cubicBezTo>
                      <a:pt x="6138" y="10841"/>
                      <a:pt x="4795" y="11329"/>
                      <a:pt x="5248" y="12014"/>
                    </a:cubicBezTo>
                    <a:cubicBezTo>
                      <a:pt x="5701" y="12699"/>
                      <a:pt x="7091" y="13373"/>
                      <a:pt x="8059" y="13944"/>
                    </a:cubicBezTo>
                    <a:cubicBezTo>
                      <a:pt x="9028" y="14514"/>
                      <a:pt x="9731" y="15033"/>
                      <a:pt x="11058" y="15437"/>
                    </a:cubicBezTo>
                    <a:cubicBezTo>
                      <a:pt x="12386" y="15842"/>
                      <a:pt x="14620" y="15956"/>
                      <a:pt x="16025" y="16371"/>
                    </a:cubicBezTo>
                    <a:cubicBezTo>
                      <a:pt x="17431" y="16786"/>
                      <a:pt x="18634" y="17056"/>
                      <a:pt x="19493" y="17927"/>
                    </a:cubicBezTo>
                    <a:cubicBezTo>
                      <a:pt x="20352" y="18799"/>
                      <a:pt x="20766" y="20199"/>
                      <a:pt x="21180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2" name="Freeform 47"/>
              <p:cNvSpPr/>
              <p:nvPr/>
            </p:nvSpPr>
            <p:spPr>
              <a:xfrm rot="18129783">
                <a:off x="199606" y="708889"/>
                <a:ext cx="367919" cy="3722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67" h="21013" fill="norm" stroke="1" extrusionOk="0">
                    <a:moveTo>
                      <a:pt x="21067" y="0"/>
                    </a:moveTo>
                    <a:cubicBezTo>
                      <a:pt x="20486" y="3847"/>
                      <a:pt x="20800" y="8124"/>
                      <a:pt x="20631" y="11470"/>
                    </a:cubicBezTo>
                    <a:cubicBezTo>
                      <a:pt x="20461" y="14815"/>
                      <a:pt x="21600" y="18542"/>
                      <a:pt x="20050" y="20071"/>
                    </a:cubicBezTo>
                    <a:cubicBezTo>
                      <a:pt x="18501" y="21600"/>
                      <a:pt x="13682" y="20859"/>
                      <a:pt x="11333" y="20644"/>
                    </a:cubicBezTo>
                    <a:cubicBezTo>
                      <a:pt x="8984" y="20429"/>
                      <a:pt x="7846" y="18948"/>
                      <a:pt x="5957" y="18781"/>
                    </a:cubicBezTo>
                    <a:cubicBezTo>
                      <a:pt x="4068" y="18613"/>
                      <a:pt x="2034" y="19127"/>
                      <a:pt x="0" y="19641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3" name="Freeform 48"/>
              <p:cNvSpPr/>
              <p:nvPr/>
            </p:nvSpPr>
            <p:spPr>
              <a:xfrm rot="18129783">
                <a:off x="512510" y="132590"/>
                <a:ext cx="717103" cy="759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5" h="21600" fill="norm" stroke="1" extrusionOk="0">
                    <a:moveTo>
                      <a:pt x="40" y="0"/>
                    </a:moveTo>
                    <a:cubicBezTo>
                      <a:pt x="21" y="3311"/>
                      <a:pt x="-225" y="4816"/>
                      <a:pt x="796" y="6718"/>
                    </a:cubicBezTo>
                    <a:cubicBezTo>
                      <a:pt x="1818" y="8621"/>
                      <a:pt x="5613" y="9211"/>
                      <a:pt x="7303" y="10475"/>
                    </a:cubicBezTo>
                    <a:cubicBezTo>
                      <a:pt x="8993" y="11739"/>
                      <a:pt x="9535" y="13268"/>
                      <a:pt x="10405" y="13437"/>
                    </a:cubicBezTo>
                    <a:cubicBezTo>
                      <a:pt x="12031" y="14328"/>
                      <a:pt x="12422" y="15736"/>
                      <a:pt x="13431" y="16254"/>
                    </a:cubicBezTo>
                    <a:cubicBezTo>
                      <a:pt x="14440" y="16772"/>
                      <a:pt x="15953" y="16772"/>
                      <a:pt x="16987" y="17410"/>
                    </a:cubicBezTo>
                    <a:cubicBezTo>
                      <a:pt x="18021" y="18048"/>
                      <a:pt x="18904" y="19385"/>
                      <a:pt x="19635" y="20083"/>
                    </a:cubicBezTo>
                    <a:cubicBezTo>
                      <a:pt x="20366" y="20781"/>
                      <a:pt x="21375" y="21600"/>
                      <a:pt x="21375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29" name="Group 5"/>
            <p:cNvGrpSpPr/>
            <p:nvPr/>
          </p:nvGrpSpPr>
          <p:grpSpPr>
            <a:xfrm>
              <a:off x="1820901" y="0"/>
              <a:ext cx="1858008" cy="1562592"/>
              <a:chOff x="0" y="0"/>
              <a:chExt cx="1858006" cy="1562591"/>
            </a:xfrm>
          </p:grpSpPr>
          <p:sp>
            <p:nvSpPr>
              <p:cNvPr id="415" name="Freeform 21"/>
              <p:cNvSpPr/>
              <p:nvPr/>
            </p:nvSpPr>
            <p:spPr>
              <a:xfrm rot="3768397">
                <a:off x="786606" y="101259"/>
                <a:ext cx="608871" cy="637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71" fill="norm" stroke="1" extrusionOk="0">
                    <a:moveTo>
                      <a:pt x="21508" y="0"/>
                    </a:moveTo>
                    <a:cubicBezTo>
                      <a:pt x="20992" y="2800"/>
                      <a:pt x="21508" y="5686"/>
                      <a:pt x="21239" y="6961"/>
                    </a:cubicBezTo>
                    <a:cubicBezTo>
                      <a:pt x="20970" y="8236"/>
                      <a:pt x="20372" y="7577"/>
                      <a:pt x="19894" y="7649"/>
                    </a:cubicBezTo>
                    <a:cubicBezTo>
                      <a:pt x="19415" y="7720"/>
                      <a:pt x="18787" y="7319"/>
                      <a:pt x="18369" y="7391"/>
                    </a:cubicBezTo>
                    <a:cubicBezTo>
                      <a:pt x="17950" y="7463"/>
                      <a:pt x="17876" y="7950"/>
                      <a:pt x="17382" y="8079"/>
                    </a:cubicBezTo>
                    <a:cubicBezTo>
                      <a:pt x="16889" y="8207"/>
                      <a:pt x="15888" y="7692"/>
                      <a:pt x="15409" y="8164"/>
                    </a:cubicBezTo>
                    <a:cubicBezTo>
                      <a:pt x="14931" y="8637"/>
                      <a:pt x="15065" y="9826"/>
                      <a:pt x="14512" y="10915"/>
                    </a:cubicBezTo>
                    <a:cubicBezTo>
                      <a:pt x="13959" y="12003"/>
                      <a:pt x="13032" y="13708"/>
                      <a:pt x="12091" y="14696"/>
                    </a:cubicBezTo>
                    <a:cubicBezTo>
                      <a:pt x="11149" y="15684"/>
                      <a:pt x="10282" y="16300"/>
                      <a:pt x="8862" y="16845"/>
                    </a:cubicBezTo>
                    <a:cubicBezTo>
                      <a:pt x="7442" y="17389"/>
                      <a:pt x="4422" y="17417"/>
                      <a:pt x="3570" y="17962"/>
                    </a:cubicBezTo>
                    <a:cubicBezTo>
                      <a:pt x="2718" y="18506"/>
                      <a:pt x="3989" y="19537"/>
                      <a:pt x="3750" y="20110"/>
                    </a:cubicBezTo>
                    <a:cubicBezTo>
                      <a:pt x="3511" y="20683"/>
                      <a:pt x="2718" y="21199"/>
                      <a:pt x="2135" y="21399"/>
                    </a:cubicBezTo>
                    <a:cubicBezTo>
                      <a:pt x="1552" y="21600"/>
                      <a:pt x="596" y="21285"/>
                      <a:pt x="252" y="21314"/>
                    </a:cubicBezTo>
                    <a:cubicBezTo>
                      <a:pt x="-92" y="21342"/>
                      <a:pt x="-10" y="21457"/>
                      <a:pt x="72" y="21571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6" name="Freeform 22"/>
              <p:cNvSpPr/>
              <p:nvPr/>
            </p:nvSpPr>
            <p:spPr>
              <a:xfrm rot="3768397">
                <a:off x="880868" y="373874"/>
                <a:ext cx="340367" cy="1264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7" h="21600" fill="norm" stroke="1" extrusionOk="0">
                    <a:moveTo>
                      <a:pt x="4" y="0"/>
                    </a:moveTo>
                    <a:cubicBezTo>
                      <a:pt x="-10" y="1034"/>
                      <a:pt x="-23" y="2067"/>
                      <a:pt x="648" y="2689"/>
                    </a:cubicBezTo>
                    <a:cubicBezTo>
                      <a:pt x="1319" y="3311"/>
                      <a:pt x="3411" y="3405"/>
                      <a:pt x="4029" y="3730"/>
                    </a:cubicBezTo>
                    <a:cubicBezTo>
                      <a:pt x="4646" y="4055"/>
                      <a:pt x="4243" y="4301"/>
                      <a:pt x="4351" y="4641"/>
                    </a:cubicBezTo>
                    <a:cubicBezTo>
                      <a:pt x="4458" y="4981"/>
                      <a:pt x="4485" y="5335"/>
                      <a:pt x="4673" y="5769"/>
                    </a:cubicBezTo>
                    <a:cubicBezTo>
                      <a:pt x="4860" y="6202"/>
                      <a:pt x="4780" y="6737"/>
                      <a:pt x="5478" y="7243"/>
                    </a:cubicBezTo>
                    <a:cubicBezTo>
                      <a:pt x="6175" y="7749"/>
                      <a:pt x="7839" y="8096"/>
                      <a:pt x="8858" y="8805"/>
                    </a:cubicBezTo>
                    <a:cubicBezTo>
                      <a:pt x="9878" y="9513"/>
                      <a:pt x="11059" y="10807"/>
                      <a:pt x="11595" y="11494"/>
                    </a:cubicBezTo>
                    <a:cubicBezTo>
                      <a:pt x="12132" y="12181"/>
                      <a:pt x="11622" y="12643"/>
                      <a:pt x="12078" y="12925"/>
                    </a:cubicBezTo>
                    <a:cubicBezTo>
                      <a:pt x="12535" y="13207"/>
                      <a:pt x="14091" y="12882"/>
                      <a:pt x="14332" y="13186"/>
                    </a:cubicBezTo>
                    <a:cubicBezTo>
                      <a:pt x="14574" y="13489"/>
                      <a:pt x="12937" y="14161"/>
                      <a:pt x="13527" y="14747"/>
                    </a:cubicBezTo>
                    <a:cubicBezTo>
                      <a:pt x="14118" y="15333"/>
                      <a:pt x="17311" y="16048"/>
                      <a:pt x="17874" y="16699"/>
                    </a:cubicBezTo>
                    <a:cubicBezTo>
                      <a:pt x="18438" y="17349"/>
                      <a:pt x="16291" y="17834"/>
                      <a:pt x="16908" y="18651"/>
                    </a:cubicBezTo>
                    <a:cubicBezTo>
                      <a:pt x="17525" y="19467"/>
                      <a:pt x="19551" y="20534"/>
                      <a:pt x="21577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7" name="Freeform 23"/>
              <p:cNvSpPr/>
              <p:nvPr/>
            </p:nvSpPr>
            <p:spPr>
              <a:xfrm rot="3768397">
                <a:off x="860046" y="139983"/>
                <a:ext cx="617124" cy="495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7" fill="norm" stroke="1" extrusionOk="0">
                    <a:moveTo>
                      <a:pt x="21600" y="0"/>
                    </a:moveTo>
                    <a:cubicBezTo>
                      <a:pt x="21585" y="3149"/>
                      <a:pt x="21570" y="6298"/>
                      <a:pt x="21333" y="8507"/>
                    </a:cubicBezTo>
                    <a:cubicBezTo>
                      <a:pt x="21096" y="10717"/>
                      <a:pt x="20681" y="12135"/>
                      <a:pt x="20178" y="13258"/>
                    </a:cubicBezTo>
                    <a:cubicBezTo>
                      <a:pt x="19674" y="14382"/>
                      <a:pt x="18667" y="14179"/>
                      <a:pt x="18311" y="15247"/>
                    </a:cubicBezTo>
                    <a:cubicBezTo>
                      <a:pt x="17956" y="16315"/>
                      <a:pt x="18326" y="18617"/>
                      <a:pt x="18044" y="19666"/>
                    </a:cubicBezTo>
                    <a:cubicBezTo>
                      <a:pt x="17763" y="20716"/>
                      <a:pt x="17274" y="21600"/>
                      <a:pt x="16622" y="21545"/>
                    </a:cubicBezTo>
                    <a:cubicBezTo>
                      <a:pt x="15970" y="21490"/>
                      <a:pt x="15111" y="19869"/>
                      <a:pt x="14133" y="19335"/>
                    </a:cubicBezTo>
                    <a:cubicBezTo>
                      <a:pt x="13156" y="18801"/>
                      <a:pt x="12044" y="18470"/>
                      <a:pt x="10756" y="18341"/>
                    </a:cubicBezTo>
                    <a:cubicBezTo>
                      <a:pt x="9467" y="18212"/>
                      <a:pt x="7615" y="18341"/>
                      <a:pt x="6400" y="18562"/>
                    </a:cubicBezTo>
                    <a:cubicBezTo>
                      <a:pt x="5185" y="18783"/>
                      <a:pt x="4533" y="19464"/>
                      <a:pt x="3467" y="19666"/>
                    </a:cubicBezTo>
                    <a:cubicBezTo>
                      <a:pt x="2400" y="19869"/>
                      <a:pt x="0" y="19777"/>
                      <a:pt x="0" y="19777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8" name="Freeform 24"/>
              <p:cNvSpPr/>
              <p:nvPr/>
            </p:nvSpPr>
            <p:spPr>
              <a:xfrm rot="3768397">
                <a:off x="1042917" y="712167"/>
                <a:ext cx="725058" cy="645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0" h="21600" fill="norm" stroke="1" extrusionOk="0">
                    <a:moveTo>
                      <a:pt x="485" y="0"/>
                    </a:moveTo>
                    <a:cubicBezTo>
                      <a:pt x="597" y="1928"/>
                      <a:pt x="112" y="4025"/>
                      <a:pt x="112" y="5187"/>
                    </a:cubicBezTo>
                    <a:cubicBezTo>
                      <a:pt x="112" y="6350"/>
                      <a:pt x="-310" y="6094"/>
                      <a:pt x="485" y="6973"/>
                    </a:cubicBezTo>
                    <a:cubicBezTo>
                      <a:pt x="1281" y="7852"/>
                      <a:pt x="3791" y="9751"/>
                      <a:pt x="4885" y="10460"/>
                    </a:cubicBezTo>
                    <a:cubicBezTo>
                      <a:pt x="5979" y="11169"/>
                      <a:pt x="6414" y="10828"/>
                      <a:pt x="7047" y="11225"/>
                    </a:cubicBezTo>
                    <a:cubicBezTo>
                      <a:pt x="7681" y="11622"/>
                      <a:pt x="8129" y="12345"/>
                      <a:pt x="8688" y="12841"/>
                    </a:cubicBezTo>
                    <a:cubicBezTo>
                      <a:pt x="9247" y="13337"/>
                      <a:pt x="9732" y="13535"/>
                      <a:pt x="10403" y="14202"/>
                    </a:cubicBezTo>
                    <a:cubicBezTo>
                      <a:pt x="11074" y="14868"/>
                      <a:pt x="11770" y="16101"/>
                      <a:pt x="12715" y="16838"/>
                    </a:cubicBezTo>
                    <a:cubicBezTo>
                      <a:pt x="13659" y="17575"/>
                      <a:pt x="14641" y="17830"/>
                      <a:pt x="16070" y="18624"/>
                    </a:cubicBezTo>
                    <a:cubicBezTo>
                      <a:pt x="17499" y="19417"/>
                      <a:pt x="19395" y="20509"/>
                      <a:pt x="21290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9" name="Freeform 25"/>
              <p:cNvSpPr/>
              <p:nvPr/>
            </p:nvSpPr>
            <p:spPr>
              <a:xfrm rot="3768397">
                <a:off x="743748" y="67302"/>
                <a:ext cx="485065" cy="942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4" h="21600" fill="norm" stroke="1" extrusionOk="0">
                    <a:moveTo>
                      <a:pt x="21284" y="0"/>
                    </a:moveTo>
                    <a:cubicBezTo>
                      <a:pt x="21098" y="2693"/>
                      <a:pt x="20913" y="5385"/>
                      <a:pt x="20839" y="7045"/>
                    </a:cubicBezTo>
                    <a:cubicBezTo>
                      <a:pt x="20764" y="8704"/>
                      <a:pt x="21600" y="8995"/>
                      <a:pt x="20839" y="9956"/>
                    </a:cubicBezTo>
                    <a:cubicBezTo>
                      <a:pt x="20077" y="10916"/>
                      <a:pt x="17923" y="12110"/>
                      <a:pt x="16270" y="12809"/>
                    </a:cubicBezTo>
                    <a:cubicBezTo>
                      <a:pt x="14617" y="13507"/>
                      <a:pt x="12277" y="13653"/>
                      <a:pt x="10921" y="14148"/>
                    </a:cubicBezTo>
                    <a:cubicBezTo>
                      <a:pt x="9565" y="14643"/>
                      <a:pt x="9063" y="15225"/>
                      <a:pt x="8135" y="15778"/>
                    </a:cubicBezTo>
                    <a:cubicBezTo>
                      <a:pt x="7206" y="16331"/>
                      <a:pt x="6389" y="17059"/>
                      <a:pt x="5349" y="17466"/>
                    </a:cubicBezTo>
                    <a:cubicBezTo>
                      <a:pt x="4309" y="17874"/>
                      <a:pt x="2786" y="17534"/>
                      <a:pt x="1894" y="18223"/>
                    </a:cubicBezTo>
                    <a:cubicBezTo>
                      <a:pt x="1003" y="18912"/>
                      <a:pt x="501" y="20256"/>
                      <a:pt x="0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0" name="Freeform 26"/>
              <p:cNvSpPr/>
              <p:nvPr/>
            </p:nvSpPr>
            <p:spPr>
              <a:xfrm rot="3768397">
                <a:off x="952044" y="563882"/>
                <a:ext cx="568872" cy="9396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00" h="21600" fill="norm" stroke="1" extrusionOk="0">
                    <a:moveTo>
                      <a:pt x="220" y="0"/>
                    </a:moveTo>
                    <a:cubicBezTo>
                      <a:pt x="418" y="3332"/>
                      <a:pt x="-500" y="3532"/>
                      <a:pt x="409" y="4904"/>
                    </a:cubicBezTo>
                    <a:cubicBezTo>
                      <a:pt x="1318" y="6276"/>
                      <a:pt x="4359" y="7618"/>
                      <a:pt x="5675" y="8231"/>
                    </a:cubicBezTo>
                    <a:cubicBezTo>
                      <a:pt x="6992" y="8844"/>
                      <a:pt x="7886" y="8202"/>
                      <a:pt x="8309" y="8582"/>
                    </a:cubicBezTo>
                    <a:cubicBezTo>
                      <a:pt x="8732" y="8961"/>
                      <a:pt x="7839" y="9856"/>
                      <a:pt x="8215" y="10508"/>
                    </a:cubicBezTo>
                    <a:cubicBezTo>
                      <a:pt x="8591" y="11160"/>
                      <a:pt x="9939" y="11676"/>
                      <a:pt x="10566" y="12493"/>
                    </a:cubicBezTo>
                    <a:cubicBezTo>
                      <a:pt x="11193" y="13310"/>
                      <a:pt x="11256" y="14634"/>
                      <a:pt x="11977" y="15412"/>
                    </a:cubicBezTo>
                    <a:cubicBezTo>
                      <a:pt x="12698" y="16190"/>
                      <a:pt x="14062" y="16579"/>
                      <a:pt x="14893" y="17163"/>
                    </a:cubicBezTo>
                    <a:cubicBezTo>
                      <a:pt x="15723" y="17747"/>
                      <a:pt x="15927" y="18175"/>
                      <a:pt x="16962" y="18915"/>
                    </a:cubicBezTo>
                    <a:cubicBezTo>
                      <a:pt x="17996" y="19654"/>
                      <a:pt x="19548" y="20627"/>
                      <a:pt x="21100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1" name="Freeform 27"/>
              <p:cNvSpPr/>
              <p:nvPr/>
            </p:nvSpPr>
            <p:spPr>
              <a:xfrm rot="3768397">
                <a:off x="898643" y="197215"/>
                <a:ext cx="295230" cy="926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0" h="21600" fill="norm" stroke="1" extrusionOk="0">
                    <a:moveTo>
                      <a:pt x="20282" y="0"/>
                    </a:moveTo>
                    <a:cubicBezTo>
                      <a:pt x="20620" y="1854"/>
                      <a:pt x="18805" y="3462"/>
                      <a:pt x="18988" y="5030"/>
                    </a:cubicBezTo>
                    <a:cubicBezTo>
                      <a:pt x="19172" y="6598"/>
                      <a:pt x="21170" y="8078"/>
                      <a:pt x="21385" y="9409"/>
                    </a:cubicBezTo>
                    <a:cubicBezTo>
                      <a:pt x="21600" y="10741"/>
                      <a:pt x="21385" y="12260"/>
                      <a:pt x="20279" y="13019"/>
                    </a:cubicBezTo>
                    <a:cubicBezTo>
                      <a:pt x="19173" y="13779"/>
                      <a:pt x="16346" y="13364"/>
                      <a:pt x="14748" y="13966"/>
                    </a:cubicBezTo>
                    <a:cubicBezTo>
                      <a:pt x="13151" y="14568"/>
                      <a:pt x="11952" y="15889"/>
                      <a:pt x="10692" y="16629"/>
                    </a:cubicBezTo>
                    <a:cubicBezTo>
                      <a:pt x="9433" y="17369"/>
                      <a:pt x="8972" y="17576"/>
                      <a:pt x="7190" y="18404"/>
                    </a:cubicBezTo>
                    <a:cubicBezTo>
                      <a:pt x="5408" y="19233"/>
                      <a:pt x="2704" y="20416"/>
                      <a:pt x="0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2" name="Freeform 28"/>
              <p:cNvSpPr/>
              <p:nvPr/>
            </p:nvSpPr>
            <p:spPr>
              <a:xfrm rot="3768397">
                <a:off x="804428" y="136638"/>
                <a:ext cx="256501" cy="11784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20317" y="1509"/>
                      <a:pt x="21172" y="2902"/>
                      <a:pt x="20745" y="4376"/>
                    </a:cubicBezTo>
                    <a:cubicBezTo>
                      <a:pt x="20317" y="5850"/>
                      <a:pt x="19141" y="7596"/>
                      <a:pt x="19034" y="8845"/>
                    </a:cubicBezTo>
                    <a:cubicBezTo>
                      <a:pt x="18927" y="10094"/>
                      <a:pt x="20638" y="10947"/>
                      <a:pt x="20103" y="11871"/>
                    </a:cubicBezTo>
                    <a:cubicBezTo>
                      <a:pt x="19568" y="12794"/>
                      <a:pt x="17038" y="13787"/>
                      <a:pt x="15826" y="14384"/>
                    </a:cubicBezTo>
                    <a:cubicBezTo>
                      <a:pt x="14614" y="14982"/>
                      <a:pt x="13331" y="15129"/>
                      <a:pt x="12832" y="15455"/>
                    </a:cubicBezTo>
                    <a:cubicBezTo>
                      <a:pt x="12333" y="15781"/>
                      <a:pt x="13758" y="16068"/>
                      <a:pt x="12832" y="16340"/>
                    </a:cubicBezTo>
                    <a:cubicBezTo>
                      <a:pt x="11905" y="16611"/>
                      <a:pt x="8162" y="16697"/>
                      <a:pt x="7271" y="17084"/>
                    </a:cubicBezTo>
                    <a:cubicBezTo>
                      <a:pt x="6380" y="17472"/>
                      <a:pt x="7877" y="18272"/>
                      <a:pt x="7485" y="18667"/>
                    </a:cubicBezTo>
                    <a:cubicBezTo>
                      <a:pt x="7093" y="19063"/>
                      <a:pt x="5347" y="19164"/>
                      <a:pt x="4919" y="19459"/>
                    </a:cubicBezTo>
                    <a:cubicBezTo>
                      <a:pt x="4491" y="19753"/>
                      <a:pt x="5739" y="20079"/>
                      <a:pt x="4919" y="20436"/>
                    </a:cubicBezTo>
                    <a:cubicBezTo>
                      <a:pt x="4099" y="20793"/>
                      <a:pt x="2049" y="21197"/>
                      <a:pt x="0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3" name="Freeform 29"/>
              <p:cNvSpPr/>
              <p:nvPr/>
            </p:nvSpPr>
            <p:spPr>
              <a:xfrm rot="3768397">
                <a:off x="794653" y="192299"/>
                <a:ext cx="116187" cy="15339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169" h="21600" fill="norm" stroke="1" extrusionOk="0">
                    <a:moveTo>
                      <a:pt x="1178" y="0"/>
                    </a:moveTo>
                    <a:cubicBezTo>
                      <a:pt x="-1885" y="1222"/>
                      <a:pt x="1991" y="2384"/>
                      <a:pt x="1996" y="3326"/>
                    </a:cubicBezTo>
                    <a:cubicBezTo>
                      <a:pt x="2000" y="4268"/>
                      <a:pt x="-1430" y="5066"/>
                      <a:pt x="1205" y="5650"/>
                    </a:cubicBezTo>
                    <a:cubicBezTo>
                      <a:pt x="3840" y="6234"/>
                      <a:pt x="15894" y="6479"/>
                      <a:pt x="17805" y="6830"/>
                    </a:cubicBezTo>
                    <a:cubicBezTo>
                      <a:pt x="19715" y="7182"/>
                      <a:pt x="13523" y="7313"/>
                      <a:pt x="12667" y="7760"/>
                    </a:cubicBezTo>
                    <a:cubicBezTo>
                      <a:pt x="11810" y="8207"/>
                      <a:pt x="13655" y="8774"/>
                      <a:pt x="12667" y="9513"/>
                    </a:cubicBezTo>
                    <a:cubicBezTo>
                      <a:pt x="11679" y="10252"/>
                      <a:pt x="7924" y="11509"/>
                      <a:pt x="6738" y="12195"/>
                    </a:cubicBezTo>
                    <a:cubicBezTo>
                      <a:pt x="5553" y="12880"/>
                      <a:pt x="4960" y="13256"/>
                      <a:pt x="5553" y="13625"/>
                    </a:cubicBezTo>
                    <a:cubicBezTo>
                      <a:pt x="6146" y="13995"/>
                      <a:pt x="10559" y="14132"/>
                      <a:pt x="10295" y="14412"/>
                    </a:cubicBezTo>
                    <a:cubicBezTo>
                      <a:pt x="10032" y="14692"/>
                      <a:pt x="4433" y="14972"/>
                      <a:pt x="3972" y="15306"/>
                    </a:cubicBezTo>
                    <a:cubicBezTo>
                      <a:pt x="3511" y="15640"/>
                      <a:pt x="5223" y="16015"/>
                      <a:pt x="7529" y="16415"/>
                    </a:cubicBezTo>
                    <a:cubicBezTo>
                      <a:pt x="9834" y="16814"/>
                      <a:pt x="17673" y="17023"/>
                      <a:pt x="17805" y="17702"/>
                    </a:cubicBezTo>
                    <a:cubicBezTo>
                      <a:pt x="17936" y="18381"/>
                      <a:pt x="8912" y="19842"/>
                      <a:pt x="8319" y="20491"/>
                    </a:cubicBezTo>
                    <a:cubicBezTo>
                      <a:pt x="7726" y="21141"/>
                      <a:pt x="10987" y="21371"/>
                      <a:pt x="14248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4" name="Freeform 30"/>
              <p:cNvSpPr/>
              <p:nvPr/>
            </p:nvSpPr>
            <p:spPr>
              <a:xfrm rot="3768397">
                <a:off x="686715" y="53037"/>
                <a:ext cx="174748" cy="16507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95" h="21600" fill="norm" stroke="1" extrusionOk="0">
                    <a:moveTo>
                      <a:pt x="15740" y="0"/>
                    </a:moveTo>
                    <a:cubicBezTo>
                      <a:pt x="16089" y="2744"/>
                      <a:pt x="16439" y="5489"/>
                      <a:pt x="17237" y="6879"/>
                    </a:cubicBezTo>
                    <a:cubicBezTo>
                      <a:pt x="18035" y="8269"/>
                      <a:pt x="21078" y="7654"/>
                      <a:pt x="20529" y="8341"/>
                    </a:cubicBezTo>
                    <a:cubicBezTo>
                      <a:pt x="19980" y="9028"/>
                      <a:pt x="15840" y="10401"/>
                      <a:pt x="13945" y="10999"/>
                    </a:cubicBezTo>
                    <a:cubicBezTo>
                      <a:pt x="12049" y="11598"/>
                      <a:pt x="10702" y="11465"/>
                      <a:pt x="9156" y="11930"/>
                    </a:cubicBezTo>
                    <a:cubicBezTo>
                      <a:pt x="7609" y="12395"/>
                      <a:pt x="5414" y="13259"/>
                      <a:pt x="4666" y="13791"/>
                    </a:cubicBezTo>
                    <a:cubicBezTo>
                      <a:pt x="3918" y="14322"/>
                      <a:pt x="5364" y="14754"/>
                      <a:pt x="4666" y="15120"/>
                    </a:cubicBezTo>
                    <a:cubicBezTo>
                      <a:pt x="3968" y="15486"/>
                      <a:pt x="1024" y="15558"/>
                      <a:pt x="476" y="15984"/>
                    </a:cubicBezTo>
                    <a:cubicBezTo>
                      <a:pt x="-73" y="16410"/>
                      <a:pt x="-522" y="17164"/>
                      <a:pt x="1374" y="17679"/>
                    </a:cubicBezTo>
                    <a:cubicBezTo>
                      <a:pt x="3269" y="18194"/>
                      <a:pt x="11650" y="18576"/>
                      <a:pt x="11849" y="19074"/>
                    </a:cubicBezTo>
                    <a:cubicBezTo>
                      <a:pt x="12049" y="19573"/>
                      <a:pt x="3618" y="20249"/>
                      <a:pt x="2571" y="20670"/>
                    </a:cubicBezTo>
                    <a:cubicBezTo>
                      <a:pt x="1523" y="21090"/>
                      <a:pt x="3544" y="21345"/>
                      <a:pt x="5564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5" name="Freeform 31"/>
              <p:cNvSpPr/>
              <p:nvPr/>
            </p:nvSpPr>
            <p:spPr>
              <a:xfrm rot="3768397">
                <a:off x="1026633" y="362271"/>
                <a:ext cx="169113" cy="1010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6" h="21600" fill="norm" stroke="1" extrusionOk="0">
                    <a:moveTo>
                      <a:pt x="813" y="0"/>
                    </a:moveTo>
                    <a:cubicBezTo>
                      <a:pt x="-169" y="2352"/>
                      <a:pt x="-246" y="4821"/>
                      <a:pt x="498" y="6350"/>
                    </a:cubicBezTo>
                    <a:cubicBezTo>
                      <a:pt x="1241" y="7878"/>
                      <a:pt x="4372" y="8430"/>
                      <a:pt x="5274" y="9172"/>
                    </a:cubicBezTo>
                    <a:cubicBezTo>
                      <a:pt x="6176" y="9914"/>
                      <a:pt x="4319" y="10212"/>
                      <a:pt x="5911" y="10800"/>
                    </a:cubicBezTo>
                    <a:cubicBezTo>
                      <a:pt x="7503" y="11388"/>
                      <a:pt x="12757" y="11958"/>
                      <a:pt x="14826" y="12699"/>
                    </a:cubicBezTo>
                    <a:cubicBezTo>
                      <a:pt x="16896" y="13441"/>
                      <a:pt x="17268" y="14310"/>
                      <a:pt x="18329" y="15250"/>
                    </a:cubicBezTo>
                    <a:cubicBezTo>
                      <a:pt x="19390" y="16191"/>
                      <a:pt x="21036" y="17466"/>
                      <a:pt x="21195" y="18344"/>
                    </a:cubicBezTo>
                    <a:cubicBezTo>
                      <a:pt x="21354" y="19221"/>
                      <a:pt x="19709" y="19972"/>
                      <a:pt x="19284" y="20515"/>
                    </a:cubicBezTo>
                    <a:cubicBezTo>
                      <a:pt x="18860" y="21057"/>
                      <a:pt x="18754" y="21329"/>
                      <a:pt x="18647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6" name="Freeform 32"/>
              <p:cNvSpPr/>
              <p:nvPr/>
            </p:nvSpPr>
            <p:spPr>
              <a:xfrm rot="3768397">
                <a:off x="983605" y="583995"/>
                <a:ext cx="573498" cy="8812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0" h="21600" fill="norm" stroke="1" extrusionOk="0">
                    <a:moveTo>
                      <a:pt x="0" y="0"/>
                    </a:moveTo>
                    <a:cubicBezTo>
                      <a:pt x="408" y="4420"/>
                      <a:pt x="-420" y="4337"/>
                      <a:pt x="470" y="5976"/>
                    </a:cubicBezTo>
                    <a:cubicBezTo>
                      <a:pt x="1361" y="7615"/>
                      <a:pt x="4545" y="8829"/>
                      <a:pt x="5342" y="9835"/>
                    </a:cubicBezTo>
                    <a:cubicBezTo>
                      <a:pt x="6138" y="10841"/>
                      <a:pt x="4795" y="11329"/>
                      <a:pt x="5248" y="12014"/>
                    </a:cubicBezTo>
                    <a:cubicBezTo>
                      <a:pt x="5701" y="12699"/>
                      <a:pt x="7091" y="13373"/>
                      <a:pt x="8059" y="13944"/>
                    </a:cubicBezTo>
                    <a:cubicBezTo>
                      <a:pt x="9028" y="14514"/>
                      <a:pt x="9731" y="15033"/>
                      <a:pt x="11058" y="15437"/>
                    </a:cubicBezTo>
                    <a:cubicBezTo>
                      <a:pt x="12386" y="15842"/>
                      <a:pt x="14620" y="15956"/>
                      <a:pt x="16025" y="16371"/>
                    </a:cubicBezTo>
                    <a:cubicBezTo>
                      <a:pt x="17431" y="16786"/>
                      <a:pt x="18634" y="17056"/>
                      <a:pt x="19493" y="17927"/>
                    </a:cubicBezTo>
                    <a:cubicBezTo>
                      <a:pt x="20352" y="18799"/>
                      <a:pt x="20766" y="20199"/>
                      <a:pt x="21180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7" name="Freeform 33"/>
              <p:cNvSpPr/>
              <p:nvPr/>
            </p:nvSpPr>
            <p:spPr>
              <a:xfrm rot="3768397">
                <a:off x="1080174" y="269491"/>
                <a:ext cx="368092" cy="3719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67" h="21013" fill="norm" stroke="1" extrusionOk="0">
                    <a:moveTo>
                      <a:pt x="21067" y="0"/>
                    </a:moveTo>
                    <a:cubicBezTo>
                      <a:pt x="20486" y="3847"/>
                      <a:pt x="20800" y="8124"/>
                      <a:pt x="20631" y="11470"/>
                    </a:cubicBezTo>
                    <a:cubicBezTo>
                      <a:pt x="20461" y="14815"/>
                      <a:pt x="21600" y="18542"/>
                      <a:pt x="20050" y="20071"/>
                    </a:cubicBezTo>
                    <a:cubicBezTo>
                      <a:pt x="18501" y="21600"/>
                      <a:pt x="13682" y="20859"/>
                      <a:pt x="11333" y="20644"/>
                    </a:cubicBezTo>
                    <a:cubicBezTo>
                      <a:pt x="8984" y="20429"/>
                      <a:pt x="7846" y="18948"/>
                      <a:pt x="5957" y="18781"/>
                    </a:cubicBezTo>
                    <a:cubicBezTo>
                      <a:pt x="4068" y="18613"/>
                      <a:pt x="2034" y="19127"/>
                      <a:pt x="0" y="19641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8" name="Freeform 34"/>
              <p:cNvSpPr/>
              <p:nvPr/>
            </p:nvSpPr>
            <p:spPr>
              <a:xfrm rot="3768397">
                <a:off x="986346" y="690330"/>
                <a:ext cx="717440" cy="759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5" h="21600" fill="norm" stroke="1" extrusionOk="0">
                    <a:moveTo>
                      <a:pt x="40" y="0"/>
                    </a:moveTo>
                    <a:cubicBezTo>
                      <a:pt x="21" y="3311"/>
                      <a:pt x="-225" y="4816"/>
                      <a:pt x="796" y="6718"/>
                    </a:cubicBezTo>
                    <a:cubicBezTo>
                      <a:pt x="1818" y="8621"/>
                      <a:pt x="5613" y="9211"/>
                      <a:pt x="7303" y="10475"/>
                    </a:cubicBezTo>
                    <a:cubicBezTo>
                      <a:pt x="8993" y="11739"/>
                      <a:pt x="9535" y="13268"/>
                      <a:pt x="10405" y="13437"/>
                    </a:cubicBezTo>
                    <a:cubicBezTo>
                      <a:pt x="12031" y="14328"/>
                      <a:pt x="12422" y="15736"/>
                      <a:pt x="13431" y="16254"/>
                    </a:cubicBezTo>
                    <a:cubicBezTo>
                      <a:pt x="14440" y="16772"/>
                      <a:pt x="15953" y="16772"/>
                      <a:pt x="16987" y="17410"/>
                    </a:cubicBezTo>
                    <a:cubicBezTo>
                      <a:pt x="18021" y="18048"/>
                      <a:pt x="18904" y="19385"/>
                      <a:pt x="19635" y="20083"/>
                    </a:cubicBezTo>
                    <a:cubicBezTo>
                      <a:pt x="20366" y="20781"/>
                      <a:pt x="21375" y="21600"/>
                      <a:pt x="21375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44" name="Group 6"/>
            <p:cNvGrpSpPr/>
            <p:nvPr/>
          </p:nvGrpSpPr>
          <p:grpSpPr>
            <a:xfrm>
              <a:off x="1080029" y="1229293"/>
              <a:ext cx="1357451" cy="1650743"/>
              <a:chOff x="0" y="0"/>
              <a:chExt cx="1357449" cy="1650742"/>
            </a:xfrm>
          </p:grpSpPr>
          <p:sp>
            <p:nvSpPr>
              <p:cNvPr id="430" name="Freeform 7"/>
              <p:cNvSpPr/>
              <p:nvPr/>
            </p:nvSpPr>
            <p:spPr>
              <a:xfrm rot="10800000">
                <a:off x="748565" y="998064"/>
                <a:ext cx="608885" cy="6374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71" fill="norm" stroke="1" extrusionOk="0">
                    <a:moveTo>
                      <a:pt x="21508" y="0"/>
                    </a:moveTo>
                    <a:cubicBezTo>
                      <a:pt x="20992" y="2800"/>
                      <a:pt x="21508" y="5686"/>
                      <a:pt x="21239" y="6961"/>
                    </a:cubicBezTo>
                    <a:cubicBezTo>
                      <a:pt x="20970" y="8236"/>
                      <a:pt x="20372" y="7577"/>
                      <a:pt x="19894" y="7649"/>
                    </a:cubicBezTo>
                    <a:cubicBezTo>
                      <a:pt x="19415" y="7720"/>
                      <a:pt x="18787" y="7319"/>
                      <a:pt x="18369" y="7391"/>
                    </a:cubicBezTo>
                    <a:cubicBezTo>
                      <a:pt x="17950" y="7463"/>
                      <a:pt x="17876" y="7950"/>
                      <a:pt x="17382" y="8079"/>
                    </a:cubicBezTo>
                    <a:cubicBezTo>
                      <a:pt x="16889" y="8207"/>
                      <a:pt x="15888" y="7692"/>
                      <a:pt x="15409" y="8164"/>
                    </a:cubicBezTo>
                    <a:cubicBezTo>
                      <a:pt x="14931" y="8637"/>
                      <a:pt x="15065" y="9826"/>
                      <a:pt x="14512" y="10915"/>
                    </a:cubicBezTo>
                    <a:cubicBezTo>
                      <a:pt x="13959" y="12003"/>
                      <a:pt x="13032" y="13708"/>
                      <a:pt x="12091" y="14696"/>
                    </a:cubicBezTo>
                    <a:cubicBezTo>
                      <a:pt x="11149" y="15684"/>
                      <a:pt x="10282" y="16300"/>
                      <a:pt x="8862" y="16845"/>
                    </a:cubicBezTo>
                    <a:cubicBezTo>
                      <a:pt x="7442" y="17389"/>
                      <a:pt x="4422" y="17417"/>
                      <a:pt x="3570" y="17962"/>
                    </a:cubicBezTo>
                    <a:cubicBezTo>
                      <a:pt x="2718" y="18506"/>
                      <a:pt x="3989" y="19537"/>
                      <a:pt x="3750" y="20110"/>
                    </a:cubicBezTo>
                    <a:cubicBezTo>
                      <a:pt x="3511" y="20683"/>
                      <a:pt x="2718" y="21199"/>
                      <a:pt x="2135" y="21399"/>
                    </a:cubicBezTo>
                    <a:cubicBezTo>
                      <a:pt x="1552" y="21600"/>
                      <a:pt x="596" y="21285"/>
                      <a:pt x="252" y="21314"/>
                    </a:cubicBezTo>
                    <a:cubicBezTo>
                      <a:pt x="-92" y="21342"/>
                      <a:pt x="-10" y="21457"/>
                      <a:pt x="72" y="21571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1" name="Freeform 8"/>
              <p:cNvSpPr/>
              <p:nvPr/>
            </p:nvSpPr>
            <p:spPr>
              <a:xfrm rot="10800000">
                <a:off x="379620" y="380940"/>
                <a:ext cx="340375" cy="1264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7" h="21600" fill="norm" stroke="1" extrusionOk="0">
                    <a:moveTo>
                      <a:pt x="4" y="0"/>
                    </a:moveTo>
                    <a:cubicBezTo>
                      <a:pt x="-10" y="1034"/>
                      <a:pt x="-23" y="2067"/>
                      <a:pt x="648" y="2689"/>
                    </a:cubicBezTo>
                    <a:cubicBezTo>
                      <a:pt x="1319" y="3311"/>
                      <a:pt x="3411" y="3405"/>
                      <a:pt x="4029" y="3730"/>
                    </a:cubicBezTo>
                    <a:cubicBezTo>
                      <a:pt x="4646" y="4055"/>
                      <a:pt x="4243" y="4301"/>
                      <a:pt x="4351" y="4641"/>
                    </a:cubicBezTo>
                    <a:cubicBezTo>
                      <a:pt x="4458" y="4981"/>
                      <a:pt x="4485" y="5335"/>
                      <a:pt x="4673" y="5769"/>
                    </a:cubicBezTo>
                    <a:cubicBezTo>
                      <a:pt x="4860" y="6202"/>
                      <a:pt x="4780" y="6737"/>
                      <a:pt x="5478" y="7243"/>
                    </a:cubicBezTo>
                    <a:cubicBezTo>
                      <a:pt x="6175" y="7749"/>
                      <a:pt x="7839" y="8096"/>
                      <a:pt x="8858" y="8805"/>
                    </a:cubicBezTo>
                    <a:cubicBezTo>
                      <a:pt x="9878" y="9513"/>
                      <a:pt x="11059" y="10807"/>
                      <a:pt x="11595" y="11494"/>
                    </a:cubicBezTo>
                    <a:cubicBezTo>
                      <a:pt x="12132" y="12181"/>
                      <a:pt x="11622" y="12643"/>
                      <a:pt x="12078" y="12925"/>
                    </a:cubicBezTo>
                    <a:cubicBezTo>
                      <a:pt x="12535" y="13207"/>
                      <a:pt x="14091" y="12882"/>
                      <a:pt x="14332" y="13186"/>
                    </a:cubicBezTo>
                    <a:cubicBezTo>
                      <a:pt x="14574" y="13489"/>
                      <a:pt x="12937" y="14161"/>
                      <a:pt x="13527" y="14747"/>
                    </a:cubicBezTo>
                    <a:cubicBezTo>
                      <a:pt x="14118" y="15333"/>
                      <a:pt x="17311" y="16048"/>
                      <a:pt x="17874" y="16699"/>
                    </a:cubicBezTo>
                    <a:cubicBezTo>
                      <a:pt x="18438" y="17349"/>
                      <a:pt x="16291" y="17834"/>
                      <a:pt x="16908" y="18651"/>
                    </a:cubicBezTo>
                    <a:cubicBezTo>
                      <a:pt x="17525" y="19467"/>
                      <a:pt x="19551" y="20534"/>
                      <a:pt x="21577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2" name="Freeform 9"/>
              <p:cNvSpPr/>
              <p:nvPr/>
            </p:nvSpPr>
            <p:spPr>
              <a:xfrm rot="10800000">
                <a:off x="737772" y="1152923"/>
                <a:ext cx="617139" cy="49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7" fill="norm" stroke="1" extrusionOk="0">
                    <a:moveTo>
                      <a:pt x="21600" y="0"/>
                    </a:moveTo>
                    <a:cubicBezTo>
                      <a:pt x="21585" y="3149"/>
                      <a:pt x="21570" y="6298"/>
                      <a:pt x="21333" y="8507"/>
                    </a:cubicBezTo>
                    <a:cubicBezTo>
                      <a:pt x="21096" y="10717"/>
                      <a:pt x="20681" y="12135"/>
                      <a:pt x="20178" y="13258"/>
                    </a:cubicBezTo>
                    <a:cubicBezTo>
                      <a:pt x="19674" y="14382"/>
                      <a:pt x="18667" y="14179"/>
                      <a:pt x="18311" y="15247"/>
                    </a:cubicBezTo>
                    <a:cubicBezTo>
                      <a:pt x="17956" y="16315"/>
                      <a:pt x="18326" y="18617"/>
                      <a:pt x="18044" y="19666"/>
                    </a:cubicBezTo>
                    <a:cubicBezTo>
                      <a:pt x="17763" y="20716"/>
                      <a:pt x="17274" y="21600"/>
                      <a:pt x="16622" y="21545"/>
                    </a:cubicBezTo>
                    <a:cubicBezTo>
                      <a:pt x="15970" y="21490"/>
                      <a:pt x="15111" y="19869"/>
                      <a:pt x="14133" y="19335"/>
                    </a:cubicBezTo>
                    <a:cubicBezTo>
                      <a:pt x="13156" y="18801"/>
                      <a:pt x="12044" y="18470"/>
                      <a:pt x="10756" y="18341"/>
                    </a:cubicBezTo>
                    <a:cubicBezTo>
                      <a:pt x="9467" y="18212"/>
                      <a:pt x="7615" y="18341"/>
                      <a:pt x="6400" y="18562"/>
                    </a:cubicBezTo>
                    <a:cubicBezTo>
                      <a:pt x="5185" y="18783"/>
                      <a:pt x="4533" y="19464"/>
                      <a:pt x="3467" y="19666"/>
                    </a:cubicBezTo>
                    <a:cubicBezTo>
                      <a:pt x="2400" y="19869"/>
                      <a:pt x="0" y="19777"/>
                      <a:pt x="0" y="19777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3" name="Freeform 10"/>
              <p:cNvSpPr/>
              <p:nvPr/>
            </p:nvSpPr>
            <p:spPr>
              <a:xfrm rot="10800000">
                <a:off x="0" y="992984"/>
                <a:ext cx="725075" cy="6450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0" h="21600" fill="norm" stroke="1" extrusionOk="0">
                    <a:moveTo>
                      <a:pt x="485" y="0"/>
                    </a:moveTo>
                    <a:cubicBezTo>
                      <a:pt x="597" y="1928"/>
                      <a:pt x="112" y="4025"/>
                      <a:pt x="112" y="5187"/>
                    </a:cubicBezTo>
                    <a:cubicBezTo>
                      <a:pt x="112" y="6350"/>
                      <a:pt x="-310" y="6094"/>
                      <a:pt x="485" y="6973"/>
                    </a:cubicBezTo>
                    <a:cubicBezTo>
                      <a:pt x="1281" y="7852"/>
                      <a:pt x="3791" y="9751"/>
                      <a:pt x="4885" y="10460"/>
                    </a:cubicBezTo>
                    <a:cubicBezTo>
                      <a:pt x="5979" y="11169"/>
                      <a:pt x="6414" y="10828"/>
                      <a:pt x="7047" y="11225"/>
                    </a:cubicBezTo>
                    <a:cubicBezTo>
                      <a:pt x="7681" y="11622"/>
                      <a:pt x="8129" y="12345"/>
                      <a:pt x="8688" y="12841"/>
                    </a:cubicBezTo>
                    <a:cubicBezTo>
                      <a:pt x="9247" y="13337"/>
                      <a:pt x="9732" y="13535"/>
                      <a:pt x="10403" y="14202"/>
                    </a:cubicBezTo>
                    <a:cubicBezTo>
                      <a:pt x="11074" y="14868"/>
                      <a:pt x="11770" y="16101"/>
                      <a:pt x="12715" y="16838"/>
                    </a:cubicBezTo>
                    <a:cubicBezTo>
                      <a:pt x="13659" y="17575"/>
                      <a:pt x="14641" y="17830"/>
                      <a:pt x="16070" y="18624"/>
                    </a:cubicBezTo>
                    <a:cubicBezTo>
                      <a:pt x="17499" y="19417"/>
                      <a:pt x="19395" y="20509"/>
                      <a:pt x="21290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4" name="Freeform 11"/>
              <p:cNvSpPr/>
              <p:nvPr/>
            </p:nvSpPr>
            <p:spPr>
              <a:xfrm rot="10800000">
                <a:off x="753010" y="698390"/>
                <a:ext cx="485076" cy="942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4" h="21600" fill="norm" stroke="1" extrusionOk="0">
                    <a:moveTo>
                      <a:pt x="21284" y="0"/>
                    </a:moveTo>
                    <a:cubicBezTo>
                      <a:pt x="21098" y="2693"/>
                      <a:pt x="20913" y="5385"/>
                      <a:pt x="20839" y="7045"/>
                    </a:cubicBezTo>
                    <a:cubicBezTo>
                      <a:pt x="20764" y="8704"/>
                      <a:pt x="21600" y="8995"/>
                      <a:pt x="20839" y="9956"/>
                    </a:cubicBezTo>
                    <a:cubicBezTo>
                      <a:pt x="20077" y="10916"/>
                      <a:pt x="17923" y="12110"/>
                      <a:pt x="16270" y="12809"/>
                    </a:cubicBezTo>
                    <a:cubicBezTo>
                      <a:pt x="14617" y="13507"/>
                      <a:pt x="12277" y="13653"/>
                      <a:pt x="10921" y="14148"/>
                    </a:cubicBezTo>
                    <a:cubicBezTo>
                      <a:pt x="9565" y="14643"/>
                      <a:pt x="9063" y="15225"/>
                      <a:pt x="8135" y="15778"/>
                    </a:cubicBezTo>
                    <a:cubicBezTo>
                      <a:pt x="7206" y="16331"/>
                      <a:pt x="6389" y="17059"/>
                      <a:pt x="5349" y="17466"/>
                    </a:cubicBezTo>
                    <a:cubicBezTo>
                      <a:pt x="4309" y="17874"/>
                      <a:pt x="2786" y="17534"/>
                      <a:pt x="1894" y="18223"/>
                    </a:cubicBezTo>
                    <a:cubicBezTo>
                      <a:pt x="1003" y="18912"/>
                      <a:pt x="501" y="20256"/>
                      <a:pt x="0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5" name="Freeform 12"/>
              <p:cNvSpPr/>
              <p:nvPr/>
            </p:nvSpPr>
            <p:spPr>
              <a:xfrm rot="10800000">
                <a:off x="156189" y="695851"/>
                <a:ext cx="568885" cy="939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00" h="21600" fill="norm" stroke="1" extrusionOk="0">
                    <a:moveTo>
                      <a:pt x="220" y="0"/>
                    </a:moveTo>
                    <a:cubicBezTo>
                      <a:pt x="418" y="3332"/>
                      <a:pt x="-500" y="3532"/>
                      <a:pt x="409" y="4904"/>
                    </a:cubicBezTo>
                    <a:cubicBezTo>
                      <a:pt x="1318" y="6276"/>
                      <a:pt x="4359" y="7618"/>
                      <a:pt x="5675" y="8231"/>
                    </a:cubicBezTo>
                    <a:cubicBezTo>
                      <a:pt x="6992" y="8844"/>
                      <a:pt x="7886" y="8202"/>
                      <a:pt x="8309" y="8582"/>
                    </a:cubicBezTo>
                    <a:cubicBezTo>
                      <a:pt x="8732" y="8961"/>
                      <a:pt x="7839" y="9856"/>
                      <a:pt x="8215" y="10508"/>
                    </a:cubicBezTo>
                    <a:cubicBezTo>
                      <a:pt x="8591" y="11160"/>
                      <a:pt x="9939" y="11676"/>
                      <a:pt x="10566" y="12493"/>
                    </a:cubicBezTo>
                    <a:cubicBezTo>
                      <a:pt x="11193" y="13310"/>
                      <a:pt x="11256" y="14634"/>
                      <a:pt x="11977" y="15412"/>
                    </a:cubicBezTo>
                    <a:cubicBezTo>
                      <a:pt x="12698" y="16190"/>
                      <a:pt x="14062" y="16579"/>
                      <a:pt x="14893" y="17163"/>
                    </a:cubicBezTo>
                    <a:cubicBezTo>
                      <a:pt x="15723" y="17747"/>
                      <a:pt x="15927" y="18175"/>
                      <a:pt x="16962" y="18915"/>
                    </a:cubicBezTo>
                    <a:cubicBezTo>
                      <a:pt x="17996" y="19654"/>
                      <a:pt x="19548" y="20627"/>
                      <a:pt x="21100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6" name="Freeform 13"/>
              <p:cNvSpPr/>
              <p:nvPr/>
            </p:nvSpPr>
            <p:spPr>
              <a:xfrm rot="10800000">
                <a:off x="711739" y="703470"/>
                <a:ext cx="295238" cy="9269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0" h="21600" fill="norm" stroke="1" extrusionOk="0">
                    <a:moveTo>
                      <a:pt x="20282" y="0"/>
                    </a:moveTo>
                    <a:cubicBezTo>
                      <a:pt x="20620" y="1854"/>
                      <a:pt x="18805" y="3462"/>
                      <a:pt x="18988" y="5030"/>
                    </a:cubicBezTo>
                    <a:cubicBezTo>
                      <a:pt x="19172" y="6598"/>
                      <a:pt x="21170" y="8078"/>
                      <a:pt x="21385" y="9409"/>
                    </a:cubicBezTo>
                    <a:cubicBezTo>
                      <a:pt x="21600" y="10741"/>
                      <a:pt x="21385" y="12260"/>
                      <a:pt x="20279" y="13019"/>
                    </a:cubicBezTo>
                    <a:cubicBezTo>
                      <a:pt x="19173" y="13779"/>
                      <a:pt x="16346" y="13364"/>
                      <a:pt x="14748" y="13966"/>
                    </a:cubicBezTo>
                    <a:cubicBezTo>
                      <a:pt x="13151" y="14568"/>
                      <a:pt x="11952" y="15889"/>
                      <a:pt x="10692" y="16629"/>
                    </a:cubicBezTo>
                    <a:cubicBezTo>
                      <a:pt x="9433" y="17369"/>
                      <a:pt x="8972" y="17576"/>
                      <a:pt x="7190" y="18404"/>
                    </a:cubicBezTo>
                    <a:cubicBezTo>
                      <a:pt x="5408" y="19233"/>
                      <a:pt x="2704" y="20416"/>
                      <a:pt x="0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7" name="Freeform 14"/>
              <p:cNvSpPr/>
              <p:nvPr/>
            </p:nvSpPr>
            <p:spPr>
              <a:xfrm rot="10800000">
                <a:off x="725073" y="446970"/>
                <a:ext cx="256507" cy="1178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20317" y="1509"/>
                      <a:pt x="21172" y="2902"/>
                      <a:pt x="20745" y="4376"/>
                    </a:cubicBezTo>
                    <a:cubicBezTo>
                      <a:pt x="20317" y="5850"/>
                      <a:pt x="19141" y="7596"/>
                      <a:pt x="19034" y="8845"/>
                    </a:cubicBezTo>
                    <a:cubicBezTo>
                      <a:pt x="18927" y="10094"/>
                      <a:pt x="20638" y="10947"/>
                      <a:pt x="20103" y="11871"/>
                    </a:cubicBezTo>
                    <a:cubicBezTo>
                      <a:pt x="19568" y="12794"/>
                      <a:pt x="17038" y="13787"/>
                      <a:pt x="15826" y="14384"/>
                    </a:cubicBezTo>
                    <a:cubicBezTo>
                      <a:pt x="14614" y="14982"/>
                      <a:pt x="13331" y="15129"/>
                      <a:pt x="12832" y="15455"/>
                    </a:cubicBezTo>
                    <a:cubicBezTo>
                      <a:pt x="12333" y="15781"/>
                      <a:pt x="13758" y="16068"/>
                      <a:pt x="12832" y="16340"/>
                    </a:cubicBezTo>
                    <a:cubicBezTo>
                      <a:pt x="11905" y="16611"/>
                      <a:pt x="8162" y="16697"/>
                      <a:pt x="7271" y="17084"/>
                    </a:cubicBezTo>
                    <a:cubicBezTo>
                      <a:pt x="6380" y="17472"/>
                      <a:pt x="7877" y="18272"/>
                      <a:pt x="7485" y="18667"/>
                    </a:cubicBezTo>
                    <a:cubicBezTo>
                      <a:pt x="7093" y="19063"/>
                      <a:pt x="5347" y="19164"/>
                      <a:pt x="4919" y="19459"/>
                    </a:cubicBezTo>
                    <a:cubicBezTo>
                      <a:pt x="4491" y="19753"/>
                      <a:pt x="5739" y="20079"/>
                      <a:pt x="4919" y="20436"/>
                    </a:cubicBezTo>
                    <a:cubicBezTo>
                      <a:pt x="4099" y="20793"/>
                      <a:pt x="2049" y="21197"/>
                      <a:pt x="0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8" name="Freeform 15"/>
              <p:cNvSpPr/>
              <p:nvPr/>
            </p:nvSpPr>
            <p:spPr>
              <a:xfrm rot="10800000">
                <a:off x="624121" y="91425"/>
                <a:ext cx="116191" cy="153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169" h="21600" fill="norm" stroke="1" extrusionOk="0">
                    <a:moveTo>
                      <a:pt x="1178" y="0"/>
                    </a:moveTo>
                    <a:cubicBezTo>
                      <a:pt x="-1885" y="1222"/>
                      <a:pt x="1991" y="2384"/>
                      <a:pt x="1996" y="3326"/>
                    </a:cubicBezTo>
                    <a:cubicBezTo>
                      <a:pt x="2000" y="4268"/>
                      <a:pt x="-1430" y="5066"/>
                      <a:pt x="1205" y="5650"/>
                    </a:cubicBezTo>
                    <a:cubicBezTo>
                      <a:pt x="3840" y="6234"/>
                      <a:pt x="15894" y="6479"/>
                      <a:pt x="17805" y="6830"/>
                    </a:cubicBezTo>
                    <a:cubicBezTo>
                      <a:pt x="19715" y="7182"/>
                      <a:pt x="13523" y="7313"/>
                      <a:pt x="12667" y="7760"/>
                    </a:cubicBezTo>
                    <a:cubicBezTo>
                      <a:pt x="11810" y="8207"/>
                      <a:pt x="13655" y="8774"/>
                      <a:pt x="12667" y="9513"/>
                    </a:cubicBezTo>
                    <a:cubicBezTo>
                      <a:pt x="11679" y="10252"/>
                      <a:pt x="7924" y="11509"/>
                      <a:pt x="6738" y="12195"/>
                    </a:cubicBezTo>
                    <a:cubicBezTo>
                      <a:pt x="5553" y="12880"/>
                      <a:pt x="4960" y="13256"/>
                      <a:pt x="5553" y="13625"/>
                    </a:cubicBezTo>
                    <a:cubicBezTo>
                      <a:pt x="6146" y="13995"/>
                      <a:pt x="10559" y="14132"/>
                      <a:pt x="10295" y="14412"/>
                    </a:cubicBezTo>
                    <a:cubicBezTo>
                      <a:pt x="10032" y="14692"/>
                      <a:pt x="4433" y="14972"/>
                      <a:pt x="3972" y="15306"/>
                    </a:cubicBezTo>
                    <a:cubicBezTo>
                      <a:pt x="3511" y="15640"/>
                      <a:pt x="5223" y="16015"/>
                      <a:pt x="7529" y="16415"/>
                    </a:cubicBezTo>
                    <a:cubicBezTo>
                      <a:pt x="9834" y="16814"/>
                      <a:pt x="17673" y="17023"/>
                      <a:pt x="17805" y="17702"/>
                    </a:cubicBezTo>
                    <a:cubicBezTo>
                      <a:pt x="17936" y="18381"/>
                      <a:pt x="8912" y="19842"/>
                      <a:pt x="8319" y="20491"/>
                    </a:cubicBezTo>
                    <a:cubicBezTo>
                      <a:pt x="7726" y="21141"/>
                      <a:pt x="10987" y="21371"/>
                      <a:pt x="14248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9" name="Freeform 16"/>
              <p:cNvSpPr/>
              <p:nvPr/>
            </p:nvSpPr>
            <p:spPr>
              <a:xfrm rot="10800000">
                <a:off x="702702" y="0"/>
                <a:ext cx="174753" cy="16507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95" h="21600" fill="norm" stroke="1" extrusionOk="0">
                    <a:moveTo>
                      <a:pt x="15740" y="0"/>
                    </a:moveTo>
                    <a:cubicBezTo>
                      <a:pt x="16089" y="2744"/>
                      <a:pt x="16439" y="5489"/>
                      <a:pt x="17237" y="6879"/>
                    </a:cubicBezTo>
                    <a:cubicBezTo>
                      <a:pt x="18035" y="8269"/>
                      <a:pt x="21078" y="7654"/>
                      <a:pt x="20529" y="8341"/>
                    </a:cubicBezTo>
                    <a:cubicBezTo>
                      <a:pt x="19980" y="9028"/>
                      <a:pt x="15840" y="10401"/>
                      <a:pt x="13944" y="10999"/>
                    </a:cubicBezTo>
                    <a:cubicBezTo>
                      <a:pt x="12049" y="11598"/>
                      <a:pt x="10702" y="11465"/>
                      <a:pt x="9156" y="11930"/>
                    </a:cubicBezTo>
                    <a:cubicBezTo>
                      <a:pt x="7609" y="12395"/>
                      <a:pt x="5414" y="13259"/>
                      <a:pt x="4666" y="13791"/>
                    </a:cubicBezTo>
                    <a:cubicBezTo>
                      <a:pt x="3918" y="14322"/>
                      <a:pt x="5364" y="14754"/>
                      <a:pt x="4666" y="15120"/>
                    </a:cubicBezTo>
                    <a:cubicBezTo>
                      <a:pt x="3968" y="15486"/>
                      <a:pt x="1024" y="15558"/>
                      <a:pt x="476" y="15984"/>
                    </a:cubicBezTo>
                    <a:cubicBezTo>
                      <a:pt x="-73" y="16410"/>
                      <a:pt x="-522" y="17164"/>
                      <a:pt x="1374" y="17679"/>
                    </a:cubicBezTo>
                    <a:cubicBezTo>
                      <a:pt x="3269" y="18194"/>
                      <a:pt x="11650" y="18576"/>
                      <a:pt x="11849" y="19074"/>
                    </a:cubicBezTo>
                    <a:cubicBezTo>
                      <a:pt x="12049" y="19573"/>
                      <a:pt x="3618" y="20249"/>
                      <a:pt x="2571" y="20670"/>
                    </a:cubicBezTo>
                    <a:cubicBezTo>
                      <a:pt x="1523" y="21090"/>
                      <a:pt x="3544" y="21345"/>
                      <a:pt x="5564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0" name="Freeform 17"/>
              <p:cNvSpPr/>
              <p:nvPr/>
            </p:nvSpPr>
            <p:spPr>
              <a:xfrm rot="10800000">
                <a:off x="561037" y="624742"/>
                <a:ext cx="169117" cy="1010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6" h="21600" fill="norm" stroke="1" extrusionOk="0">
                    <a:moveTo>
                      <a:pt x="813" y="0"/>
                    </a:moveTo>
                    <a:cubicBezTo>
                      <a:pt x="-169" y="2352"/>
                      <a:pt x="-246" y="4821"/>
                      <a:pt x="498" y="6350"/>
                    </a:cubicBezTo>
                    <a:cubicBezTo>
                      <a:pt x="1241" y="7878"/>
                      <a:pt x="4372" y="8430"/>
                      <a:pt x="5274" y="9172"/>
                    </a:cubicBezTo>
                    <a:cubicBezTo>
                      <a:pt x="6176" y="9914"/>
                      <a:pt x="4319" y="10212"/>
                      <a:pt x="5911" y="10800"/>
                    </a:cubicBezTo>
                    <a:cubicBezTo>
                      <a:pt x="7503" y="11388"/>
                      <a:pt x="12757" y="11958"/>
                      <a:pt x="14826" y="12699"/>
                    </a:cubicBezTo>
                    <a:cubicBezTo>
                      <a:pt x="16896" y="13441"/>
                      <a:pt x="17268" y="14310"/>
                      <a:pt x="18329" y="15250"/>
                    </a:cubicBezTo>
                    <a:cubicBezTo>
                      <a:pt x="19390" y="16191"/>
                      <a:pt x="21036" y="17466"/>
                      <a:pt x="21195" y="18344"/>
                    </a:cubicBezTo>
                    <a:cubicBezTo>
                      <a:pt x="21354" y="19221"/>
                      <a:pt x="19709" y="19972"/>
                      <a:pt x="19284" y="20515"/>
                    </a:cubicBezTo>
                    <a:cubicBezTo>
                      <a:pt x="18860" y="21057"/>
                      <a:pt x="18754" y="21329"/>
                      <a:pt x="18647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1" name="Freeform 18"/>
              <p:cNvSpPr/>
              <p:nvPr/>
            </p:nvSpPr>
            <p:spPr>
              <a:xfrm rot="10800000">
                <a:off x="146483" y="759341"/>
                <a:ext cx="573512" cy="881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0" h="21600" fill="norm" stroke="1" extrusionOk="0">
                    <a:moveTo>
                      <a:pt x="0" y="0"/>
                    </a:moveTo>
                    <a:cubicBezTo>
                      <a:pt x="408" y="4420"/>
                      <a:pt x="-420" y="4337"/>
                      <a:pt x="470" y="5976"/>
                    </a:cubicBezTo>
                    <a:cubicBezTo>
                      <a:pt x="1361" y="7615"/>
                      <a:pt x="4545" y="8829"/>
                      <a:pt x="5342" y="9835"/>
                    </a:cubicBezTo>
                    <a:cubicBezTo>
                      <a:pt x="6138" y="10841"/>
                      <a:pt x="4795" y="11329"/>
                      <a:pt x="5248" y="12014"/>
                    </a:cubicBezTo>
                    <a:cubicBezTo>
                      <a:pt x="5701" y="12699"/>
                      <a:pt x="7091" y="13373"/>
                      <a:pt x="8059" y="13944"/>
                    </a:cubicBezTo>
                    <a:cubicBezTo>
                      <a:pt x="9028" y="14514"/>
                      <a:pt x="9731" y="15033"/>
                      <a:pt x="11058" y="15437"/>
                    </a:cubicBezTo>
                    <a:cubicBezTo>
                      <a:pt x="12386" y="15842"/>
                      <a:pt x="14620" y="15956"/>
                      <a:pt x="16025" y="16371"/>
                    </a:cubicBezTo>
                    <a:cubicBezTo>
                      <a:pt x="17431" y="16786"/>
                      <a:pt x="18634" y="17056"/>
                      <a:pt x="19493" y="17927"/>
                    </a:cubicBezTo>
                    <a:cubicBezTo>
                      <a:pt x="20352" y="18799"/>
                      <a:pt x="20766" y="20199"/>
                      <a:pt x="21180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2" name="Freeform 19"/>
              <p:cNvSpPr/>
              <p:nvPr/>
            </p:nvSpPr>
            <p:spPr>
              <a:xfrm rot="10800000">
                <a:off x="758241" y="1268610"/>
                <a:ext cx="368100" cy="371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67" h="21013" fill="norm" stroke="1" extrusionOk="0">
                    <a:moveTo>
                      <a:pt x="21067" y="0"/>
                    </a:moveTo>
                    <a:cubicBezTo>
                      <a:pt x="20486" y="3847"/>
                      <a:pt x="20800" y="8124"/>
                      <a:pt x="20631" y="11470"/>
                    </a:cubicBezTo>
                    <a:cubicBezTo>
                      <a:pt x="20461" y="14815"/>
                      <a:pt x="21600" y="18542"/>
                      <a:pt x="20050" y="20071"/>
                    </a:cubicBezTo>
                    <a:cubicBezTo>
                      <a:pt x="18501" y="21600"/>
                      <a:pt x="13682" y="20859"/>
                      <a:pt x="11333" y="20644"/>
                    </a:cubicBezTo>
                    <a:cubicBezTo>
                      <a:pt x="8984" y="20429"/>
                      <a:pt x="7846" y="18948"/>
                      <a:pt x="5957" y="18781"/>
                    </a:cubicBezTo>
                    <a:cubicBezTo>
                      <a:pt x="4068" y="18613"/>
                      <a:pt x="2034" y="19127"/>
                      <a:pt x="0" y="19641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3" name="Freeform 20"/>
              <p:cNvSpPr/>
              <p:nvPr/>
            </p:nvSpPr>
            <p:spPr>
              <a:xfrm rot="10800000">
                <a:off x="0" y="866004"/>
                <a:ext cx="717456" cy="759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5" h="21600" fill="norm" stroke="1" extrusionOk="0">
                    <a:moveTo>
                      <a:pt x="40" y="0"/>
                    </a:moveTo>
                    <a:cubicBezTo>
                      <a:pt x="21" y="3311"/>
                      <a:pt x="-225" y="4816"/>
                      <a:pt x="796" y="6718"/>
                    </a:cubicBezTo>
                    <a:cubicBezTo>
                      <a:pt x="1818" y="8621"/>
                      <a:pt x="5613" y="9211"/>
                      <a:pt x="7303" y="10475"/>
                    </a:cubicBezTo>
                    <a:cubicBezTo>
                      <a:pt x="8993" y="11739"/>
                      <a:pt x="9535" y="13268"/>
                      <a:pt x="10405" y="13437"/>
                    </a:cubicBezTo>
                    <a:cubicBezTo>
                      <a:pt x="12031" y="14328"/>
                      <a:pt x="12422" y="15736"/>
                      <a:pt x="13431" y="16254"/>
                    </a:cubicBezTo>
                    <a:cubicBezTo>
                      <a:pt x="14440" y="16772"/>
                      <a:pt x="15953" y="16772"/>
                      <a:pt x="16987" y="17410"/>
                    </a:cubicBezTo>
                    <a:cubicBezTo>
                      <a:pt x="18021" y="18048"/>
                      <a:pt x="18904" y="19385"/>
                      <a:pt x="19635" y="20083"/>
                    </a:cubicBezTo>
                    <a:cubicBezTo>
                      <a:pt x="20366" y="20781"/>
                      <a:pt x="21375" y="21600"/>
                      <a:pt x="21375" y="21600"/>
                    </a:cubicBezTo>
                  </a:path>
                </a:pathLst>
              </a:custGeom>
              <a:noFill/>
              <a:ln w="3175" cap="rnd">
                <a:solidFill>
                  <a:srgbClr val="7F0E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 5 – Internet of Things</a:t>
            </a:r>
          </a:p>
        </p:txBody>
      </p:sp>
      <p:sp>
        <p:nvSpPr>
          <p:cNvPr id="47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Examine the architecture of an IoT solution</a:t>
            </a:r>
          </a:p>
          <a:p>
            <a:pPr/>
            <a:r>
              <a:t>Interacting with a MQTT Broker</a:t>
            </a:r>
          </a:p>
          <a:p>
            <a:pPr/>
            <a:r>
              <a:t>IoT Security</a:t>
            </a:r>
          </a:p>
          <a:p>
            <a:pPr/>
            <a:r>
              <a:t>Deploying an IoT Solution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Evaluations</a:t>
            </a:r>
          </a:p>
        </p:txBody>
      </p:sp>
      <p:sp>
        <p:nvSpPr>
          <p:cNvPr id="47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Work – 50%</a:t>
            </a:r>
          </a:p>
          <a:p>
            <a:pPr lvl="1" marL="742950" indent="-285750">
              <a:defRPr sz="1600"/>
            </a:pPr>
            <a:r>
              <a:t>Assignments + lab - 50 % (individual + group)</a:t>
            </a:r>
          </a:p>
          <a:p>
            <a:pPr/>
            <a:r>
              <a:t>Test – 50%</a:t>
            </a:r>
          </a:p>
          <a:p>
            <a:pPr lvl="1" marL="742950" indent="-285750">
              <a:defRPr sz="1600"/>
            </a:pPr>
            <a:r>
              <a:t>Test 1 – 25% (week 8)</a:t>
            </a:r>
          </a:p>
          <a:p>
            <a:pPr lvl="1" marL="742950" indent="-285750">
              <a:defRPr sz="1600"/>
            </a:pPr>
            <a:r>
              <a:t>Final Project– 25% (week 14) (Group of four students)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Textbook and Learning Materials</a:t>
            </a:r>
          </a:p>
        </p:txBody>
      </p:sp>
      <p:sp>
        <p:nvSpPr>
          <p:cNvPr id="47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600"/>
            </a:pPr>
            <a:r>
              <a:t>Learning Python Networking - Second Edition by Jose Manuel Ortega, Dr. M. O. Faruque Sarker, Sam Washington. Publisher: Packt Publishing. Release Date: March 2019. ISBN: 9781789958096. Available on Safari IT Books online.</a:t>
            </a:r>
          </a:p>
          <a:p>
            <a:pPr>
              <a:lnSpc>
                <a:spcPct val="90000"/>
              </a:lnSpc>
              <a:defRPr sz="1600"/>
            </a:pPr>
            <a:r>
              <a:t>Online Resource(s):</a:t>
            </a:r>
          </a:p>
          <a:p>
            <a:pPr>
              <a:lnSpc>
                <a:spcPct val="90000"/>
              </a:lnSpc>
              <a:defRPr sz="1600"/>
            </a:pPr>
            <a:r>
              <a:t>https://learning.oreilly.com/videos/introduction-to-python/9780135707333</a:t>
            </a:r>
          </a:p>
          <a:p>
            <a:pPr>
              <a:lnSpc>
                <a:spcPct val="90000"/>
              </a:lnSpc>
              <a:defRPr sz="1600"/>
            </a:pPr>
            <a:r>
              <a:t>https://learning.oreilly.com/videos/python-fundamentals/9780135917411</a:t>
            </a:r>
          </a:p>
          <a:p>
            <a:pPr>
              <a:lnSpc>
                <a:spcPct val="90000"/>
              </a:lnSpc>
              <a:defRPr sz="1600"/>
            </a:pPr>
            <a:r>
              <a:t>https://learning.oreilly.com/library/view/learning-python-networking/9781789958096/</a:t>
            </a:r>
          </a:p>
          <a:p>
            <a:pPr>
              <a:lnSpc>
                <a:spcPct val="90000"/>
              </a:lnSpc>
              <a:defRPr sz="1600"/>
            </a:pPr>
            <a:r>
              <a:t>Lecture Slides</a:t>
            </a:r>
          </a:p>
          <a:p>
            <a:pPr>
              <a:lnSpc>
                <a:spcPct val="90000"/>
              </a:lnSpc>
              <a:defRPr sz="1600"/>
            </a:pPr>
            <a:r>
              <a:t>Instructor Demonstration</a:t>
            </a:r>
          </a:p>
          <a:p>
            <a:pPr>
              <a:lnSpc>
                <a:spcPct val="90000"/>
              </a:lnSpc>
              <a:defRPr sz="1600"/>
            </a:pPr>
            <a:r>
              <a:t>Youtube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Responsibilities</a:t>
            </a:r>
          </a:p>
        </p:txBody>
      </p:sp>
      <p:sp>
        <p:nvSpPr>
          <p:cNvPr id="48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Regular and punctual</a:t>
            </a:r>
          </a:p>
          <a:p>
            <a:pPr/>
            <a:r>
              <a:t>Must have Visual Studio Code ready (must be visual studio code unless you are taking another course that uses an alternate IDE)</a:t>
            </a:r>
          </a:p>
          <a:p>
            <a:pPr/>
            <a:r>
              <a:t>Complete all assignment etc.</a:t>
            </a:r>
          </a:p>
          <a:p>
            <a:pPr/>
            <a:r>
              <a:t>Do the required reading before class</a:t>
            </a:r>
          </a:p>
          <a:p>
            <a:pPr/>
            <a:r>
              <a:t>If you are absent, you are responsible for the missed materials</a:t>
            </a:r>
          </a:p>
          <a:p>
            <a:pPr/>
            <a:r>
              <a:t>Must show up for all tests!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Honesty</a:t>
            </a:r>
          </a:p>
        </p:txBody>
      </p:sp>
      <p:sp>
        <p:nvSpPr>
          <p:cNvPr id="48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 plagiarism. You are required to write more than 70% of the code that you submit.</a:t>
            </a:r>
          </a:p>
          <a:p>
            <a:pPr/>
            <a:r>
              <a:t>You will be asked to verify any work submitted to the instructor</a:t>
            </a:r>
          </a:p>
          <a:p>
            <a:pPr/>
          </a:p>
          <a:p>
            <a:pPr/>
            <a:r>
              <a:t>https://www.centennialcollege.ca/pdf/new-website/about_centennial/policies/academichonestyandplagiarismpolicy.pdf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48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Questions</a:t>
            </a:r>
          </a:p>
        </p:txBody>
      </p:sp>
      <p:sp>
        <p:nvSpPr>
          <p:cNvPr id="49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Introduce your self</a:t>
            </a:r>
          </a:p>
          <a:p>
            <a:pPr/>
            <a:r>
              <a:t>What languages have you used?</a:t>
            </a:r>
          </a:p>
          <a:p>
            <a:pPr lvl="1" marL="742950" indent="-285750">
              <a:defRPr sz="1600"/>
            </a:pPr>
            <a:r>
              <a:t>What complexity did you implement?</a:t>
            </a:r>
          </a:p>
          <a:p>
            <a:pPr/>
            <a:r>
              <a:t>What is your goal in take this course?</a:t>
            </a:r>
          </a:p>
          <a:p>
            <a:pPr/>
            <a:r>
              <a:t>What grade do you expect in this course?</a:t>
            </a:r>
          </a:p>
          <a:p>
            <a:pPr/>
            <a:r>
              <a:t>How do you plan on achieving this grade?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Instructor</a:t>
            </a:r>
          </a:p>
        </p:txBody>
      </p:sp>
      <p:sp>
        <p:nvSpPr>
          <p:cNvPr id="44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Harsimran Kaur</a:t>
            </a:r>
          </a:p>
          <a:p>
            <a:pPr/>
            <a:r>
              <a:rPr u="sng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hlinkClick r:id="rId2" invalidUrl="" action="" tgtFrame="" tooltip="" history="1" highlightClick="0" endSnd="0"/>
              </a:rPr>
              <a:t>hkau1052@my.centennialcollege.ca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COMP216</a:t>
            </a:r>
          </a:p>
        </p:txBody>
      </p:sp>
      <p:sp>
        <p:nvSpPr>
          <p:cNvPr id="45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Networking for Software Developers</a:t>
            </a:r>
          </a:p>
          <a:p>
            <a:pPr/>
            <a:r>
              <a:t>Replaces CNET124</a:t>
            </a:r>
          </a:p>
          <a:p>
            <a:pPr/>
            <a:r>
              <a:t>Software developers do not need to work with cabling and physical switches</a:t>
            </a:r>
          </a:p>
          <a:p>
            <a:pPr/>
            <a:r>
              <a:t>Tries to give you a software view of networking</a:t>
            </a:r>
          </a:p>
          <a:p>
            <a:pPr/>
            <a:r>
              <a:t>It is more practical approach to networking for software practitioners</a:t>
            </a:r>
          </a:p>
          <a:p>
            <a:pPr/>
            <a:r>
              <a:t>We will use the python language in this course</a:t>
            </a:r>
          </a:p>
          <a:p>
            <a:pPr/>
            <a:r>
              <a:t>We will restrict ourselves to a minimum of external libraries</a:t>
            </a:r>
          </a:p>
          <a:p>
            <a:pPr/>
            <a:r>
              <a:t>Everything can be done on a single windows machine 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Prerequisite</a:t>
            </a:r>
          </a:p>
        </p:txBody>
      </p:sp>
      <p:sp>
        <p:nvSpPr>
          <p:cNvPr id="45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Must have completed the following:</a:t>
            </a:r>
          </a:p>
          <a:p>
            <a:pPr/>
            <a:r>
              <a:t>COMP301 – Unix/Linux operating system</a:t>
            </a:r>
          </a:p>
          <a:p>
            <a:pPr/>
            <a:r>
              <a:t>COMP123 – Programming II</a:t>
            </a:r>
          </a:p>
          <a:p>
            <a:pPr/>
          </a:p>
          <a:p>
            <a:pPr/>
            <a:r>
              <a:t>Nice to have the following:</a:t>
            </a:r>
          </a:p>
          <a:p>
            <a:pPr/>
            <a:r>
              <a:t>Python programming experience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 Concepts</a:t>
            </a:r>
          </a:p>
        </p:txBody>
      </p:sp>
      <p:sp>
        <p:nvSpPr>
          <p:cNvPr id="45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 1 – Python Language (3 wks)</a:t>
            </a:r>
          </a:p>
          <a:p>
            <a:pPr/>
            <a:r>
              <a:t>Module 2 – Network Hardware (1 wk)</a:t>
            </a:r>
          </a:p>
          <a:p>
            <a:pPr/>
            <a:r>
              <a:t>Module 3 – Interacting with Remote Systems (3 wks)</a:t>
            </a:r>
          </a:p>
          <a:p>
            <a:pPr/>
            <a:r>
              <a:t>Module 4 – Sockets (3 wks)</a:t>
            </a:r>
          </a:p>
          <a:p>
            <a:pPr/>
            <a:r>
              <a:t>Module 5 – IoT (4 wks)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 1 – Python Language</a:t>
            </a:r>
          </a:p>
        </p:txBody>
      </p:sp>
      <p:sp>
        <p:nvSpPr>
          <p:cNvPr id="46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basics</a:t>
            </a:r>
          </a:p>
          <a:p>
            <a:pPr lvl="1" marL="742950" indent="-285750">
              <a:defRPr sz="1600"/>
            </a:pPr>
            <a:r>
              <a:t>How to execute your code</a:t>
            </a:r>
          </a:p>
          <a:p>
            <a:pPr/>
            <a:r>
              <a:t>Data Types</a:t>
            </a:r>
          </a:p>
          <a:p>
            <a:pPr/>
            <a:r>
              <a:t>Control Structure</a:t>
            </a:r>
          </a:p>
          <a:p>
            <a:pPr/>
            <a:r>
              <a:t>Classes</a:t>
            </a:r>
          </a:p>
          <a:p>
            <a:pPr/>
            <a:r>
              <a:t>Exceptions</a:t>
            </a:r>
          </a:p>
          <a:p>
            <a:pPr/>
            <a:r>
              <a:t>Cli and Gui Applications</a:t>
            </a:r>
          </a:p>
          <a:p>
            <a:pPr/>
            <a:r>
              <a:t>Multi-Threaded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 2 – Network Devices and Wireshark</a:t>
            </a:r>
          </a:p>
        </p:txBody>
      </p:sp>
      <p:sp>
        <p:nvSpPr>
          <p:cNvPr id="46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devices</a:t>
            </a:r>
          </a:p>
          <a:p>
            <a:pPr/>
            <a:r>
              <a:t>Two networking stack</a:t>
            </a:r>
          </a:p>
          <a:p>
            <a:pPr/>
            <a:r>
              <a:t>OS support for Network</a:t>
            </a:r>
          </a:p>
          <a:p>
            <a:pPr lvl="1" marL="742950" indent="-285750">
              <a:defRPr sz="1600"/>
            </a:pPr>
            <a:r>
              <a:t>Utilities like ping, traceroute, ipconfig, </a:t>
            </a:r>
          </a:p>
          <a:p>
            <a:pPr/>
            <a:r>
              <a:t>Wireshark</a:t>
            </a:r>
          </a:p>
          <a:p>
            <a:pPr/>
            <a:r>
              <a:t>Capturing and analyzing of network packets</a:t>
            </a:r>
          </a:p>
          <a:p>
            <a:pPr/>
            <a:r>
              <a:t>Survey a few networking protocols</a:t>
            </a:r>
          </a:p>
          <a:p>
            <a:pPr lvl="1" marL="742950" indent="-285750">
              <a:defRPr sz="1600"/>
            </a:pPr>
            <a:r>
              <a:t>HTTP, FTP, SMTP, POP3, MQTT,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 3 – Interacting with Remote Services</a:t>
            </a:r>
          </a:p>
        </p:txBody>
      </p:sp>
      <p:sp>
        <p:nvSpPr>
          <p:cNvPr id="46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Interacting with HTTP</a:t>
            </a:r>
          </a:p>
          <a:p>
            <a:pPr/>
            <a:r>
              <a:t>Working with emails</a:t>
            </a:r>
          </a:p>
          <a:p>
            <a:pPr/>
            <a:r>
              <a:t>Interaction with remote 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 4 – Sockets</a:t>
            </a:r>
          </a:p>
        </p:txBody>
      </p:sp>
      <p:sp>
        <p:nvSpPr>
          <p:cNvPr id="46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Interacting with remote system using socket</a:t>
            </a:r>
          </a:p>
          <a:p>
            <a:pPr/>
            <a:r>
              <a:t>UDP clients and servers</a:t>
            </a:r>
          </a:p>
          <a:p>
            <a:pPr/>
            <a:r>
              <a:t>TCP clients and servers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0000FF"/>
      </a:hlink>
      <a:folHlink>
        <a:srgbClr val="FF00FF"/>
      </a:folHlink>
    </a:clrScheme>
    <a:fontScheme name="Wisp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Wis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0000FF"/>
      </a:hlink>
      <a:folHlink>
        <a:srgbClr val="FF00FF"/>
      </a:folHlink>
    </a:clrScheme>
    <a:fontScheme name="Wisp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Wis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