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0"/>
  </p:notesMasterIdLst>
  <p:sldIdLst>
    <p:sldId id="256" r:id="rId2"/>
    <p:sldId id="258" r:id="rId3"/>
    <p:sldId id="274" r:id="rId4"/>
    <p:sldId id="273" r:id="rId5"/>
    <p:sldId id="261" r:id="rId6"/>
    <p:sldId id="262" r:id="rId7"/>
    <p:sldId id="263" r:id="rId8"/>
    <p:sldId id="265" r:id="rId9"/>
    <p:sldId id="266" r:id="rId10"/>
    <p:sldId id="264" r:id="rId11"/>
    <p:sldId id="270" r:id="rId12"/>
    <p:sldId id="260" r:id="rId13"/>
    <p:sldId id="267" r:id="rId14"/>
    <p:sldId id="269" r:id="rId15"/>
    <p:sldId id="271" r:id="rId16"/>
    <p:sldId id="268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8F1"/>
    <a:srgbClr val="BFBFBF"/>
    <a:srgbClr val="FC1B70"/>
    <a:srgbClr val="AD7CFF"/>
    <a:srgbClr val="E6DB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69"/>
    <p:restoredTop sz="87308"/>
  </p:normalViewPr>
  <p:slideViewPr>
    <p:cSldViewPr snapToGrid="0" snapToObjects="1">
      <p:cViewPr varScale="1">
        <p:scale>
          <a:sx n="90" d="100"/>
          <a:sy n="90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908B-81C6-EE4E-993F-D1ACE1DC33F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1CB06-E863-0B4A-97B2-CC2A2F3D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1CB06-E863-0B4A-97B2-CC2A2F3D72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0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do-while loop in python</a:t>
            </a:r>
          </a:p>
          <a:p>
            <a:r>
              <a:rPr lang="en-US" dirty="0"/>
              <a:t>The for works like a foreach loop in C#</a:t>
            </a:r>
          </a:p>
          <a:p>
            <a:r>
              <a:rPr lang="en-US" dirty="0"/>
              <a:t>There is no switch statement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1CB06-E863-0B4A-97B2-CC2A2F3D72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0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example on slide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1CB06-E863-0B4A-97B2-CC2A2F3D72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switch statements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1CB06-E863-0B4A-97B2-CC2A2F3D72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2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N.B. all empty sequences or 0 are treated as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1CB06-E863-0B4A-97B2-CC2A2F3D72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switch statements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1CB06-E863-0B4A-97B2-CC2A2F3D72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3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5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49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83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126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40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14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4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2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2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7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9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6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9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5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1764-A862-9246-9A60-328D23659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Control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1C2B7-50F2-3B44-B56B-48B5290DC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Networking for Software Developers</a:t>
            </a:r>
          </a:p>
          <a:p>
            <a:r>
              <a:rPr lang="en-US" dirty="0"/>
              <a:t>Narendra </a:t>
            </a:r>
            <a:r>
              <a:rPr lang="en-US" dirty="0" err="1"/>
              <a:t>Pershad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6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1629-B17B-B142-BE96-02490282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04461-51B2-514E-8375-6C0DF3A4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657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condition:         # condition</a:t>
            </a:r>
          </a:p>
          <a:p>
            <a:pPr marL="53657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statement1           # associated block</a:t>
            </a:r>
          </a:p>
          <a:p>
            <a:pPr marL="536575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-285750"/>
            <a:r>
              <a:rPr lang="en-US" dirty="0">
                <a:cs typeface="Consolas" panose="020B0609020204030204" pitchFamily="49" charset="0"/>
              </a:rPr>
              <a:t>The for loop works on a range or a collection, so it is similar to a </a:t>
            </a:r>
            <a:r>
              <a:rPr lang="en-US" dirty="0" err="1">
                <a:cs typeface="Consolas" panose="020B0609020204030204" pitchFamily="49" charset="0"/>
              </a:rPr>
              <a:t>c#</a:t>
            </a:r>
            <a:r>
              <a:rPr lang="en-US" dirty="0">
                <a:cs typeface="Consolas" panose="020B0609020204030204" pitchFamily="49" charset="0"/>
              </a:rPr>
              <a:t> foreach loop</a:t>
            </a:r>
          </a:p>
        </p:txBody>
      </p:sp>
    </p:spTree>
    <p:extLst>
      <p:ext uri="{BB962C8B-B14F-4D97-AF65-F5344CB8AC3E}">
        <p14:creationId xmlns:p14="http://schemas.microsoft.com/office/powerpoint/2010/main" val="168270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5CDB-7275-C744-BD54-6FB7375B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82" y="682568"/>
            <a:ext cx="10411658" cy="5546687"/>
          </a:xfrm>
        </p:spPr>
        <p:txBody>
          <a:bodyPr>
            <a:normAutofit/>
          </a:bodyPr>
          <a:lstStyle/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a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sum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 sum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</a:t>
            </a:r>
          </a:p>
          <a:p>
            <a:pPr marL="357188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sum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15                         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#sum of the number in the list a</a:t>
            </a:r>
          </a:p>
          <a:p>
            <a:pPr marL="35718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1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0BA0-4118-5D4C-8CAA-285EF435F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84813"/>
            <a:ext cx="11403049" cy="6450838"/>
          </a:xfrm>
        </p:spPr>
        <p:txBody>
          <a:bodyPr>
            <a:normAutofit/>
          </a:bodyPr>
          <a:lstStyle/>
          <a:p>
            <a:r>
              <a:rPr lang="en-US" dirty="0"/>
              <a:t>Using the range method</a:t>
            </a:r>
          </a:p>
          <a:p>
            <a:endParaRPr lang="en-US" dirty="0"/>
          </a:p>
          <a:p>
            <a:pPr marL="127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b="1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end=5 </a:t>
            </a:r>
            <a:r>
              <a:rPr lang="en-US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default:start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 step=1</a:t>
            </a:r>
          </a:p>
          <a:p>
            <a:pPr marL="127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marL="12700" indent="0">
              <a:buNone/>
            </a:pPr>
            <a:r>
              <a:rPr lang="en-US" b="1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7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b="1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marL="127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  </a:t>
            </a:r>
            <a:r>
              <a:rPr lang="en-US" b="1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(x, end</a:t>
            </a:r>
            <a:r>
              <a:rPr lang="en-US" b="1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' ')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#the end parameter suppresses the carriage return</a:t>
            </a:r>
          </a:p>
          <a:p>
            <a:pPr marL="127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0 1 2 3 4</a:t>
            </a:r>
          </a:p>
          <a:p>
            <a:pPr marL="127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b="1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start=2 end=8 </a:t>
            </a:r>
            <a:r>
              <a:rPr lang="en-US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default:step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</a:p>
          <a:p>
            <a:pPr marL="127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b="1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start=3 end=11, step=2</a:t>
            </a:r>
          </a:p>
          <a:p>
            <a:pPr marL="127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b="1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c:</a:t>
            </a:r>
          </a:p>
          <a:p>
            <a:pPr marL="127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  </a:t>
            </a:r>
            <a:r>
              <a:rPr lang="en-US" b="1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(x, end</a:t>
            </a:r>
            <a:r>
              <a:rPr lang="en-US" b="1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' ')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27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3 5 7 9</a:t>
            </a:r>
          </a:p>
        </p:txBody>
      </p:sp>
    </p:spTree>
    <p:extLst>
      <p:ext uri="{BB962C8B-B14F-4D97-AF65-F5344CB8AC3E}">
        <p14:creationId xmlns:p14="http://schemas.microsoft.com/office/powerpoint/2010/main" val="121085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5CDB-7275-C744-BD54-6FB7375B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510" y="682569"/>
            <a:ext cx="8596668" cy="5546687"/>
          </a:xfrm>
        </p:spPr>
        <p:txBody>
          <a:bodyPr>
            <a:normAutofit/>
          </a:bodyPr>
          <a:lstStyle/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a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[x]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</a:t>
            </a:r>
          </a:p>
          <a:p>
            <a:pPr marL="357188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[1, 2, 3, 4, 5]</a:t>
            </a:r>
          </a:p>
          <a:p>
            <a:pPr marL="35718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35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5CDB-7275-C744-BD54-6FB7375B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17" y="855989"/>
            <a:ext cx="8596668" cy="5546687"/>
          </a:xfrm>
        </p:spPr>
        <p:txBody>
          <a:bodyPr>
            <a:normAutofit/>
          </a:bodyPr>
          <a:lstStyle/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 :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  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 </a:t>
            </a:r>
            <a:r>
              <a:rPr lang="en-CA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{x}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end=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1 3 5 7 9</a:t>
            </a:r>
          </a:p>
          <a:p>
            <a:pPr marL="35718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1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5CDB-7275-C744-BD54-6FB7375B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14" y="666803"/>
            <a:ext cx="8596668" cy="5546687"/>
          </a:xfrm>
        </p:spPr>
        <p:txBody>
          <a:bodyPr>
            <a:normAutofit/>
          </a:bodyPr>
          <a:lstStyle/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'Programming I'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for x in a: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 print(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{x}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end=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</a:t>
            </a:r>
          </a:p>
          <a:p>
            <a:pPr marL="357188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P r o g r a m m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n g   I</a:t>
            </a:r>
          </a:p>
          <a:p>
            <a:pPr marL="35718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0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5CDB-7275-C744-BD54-6FB7375B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3" y="206062"/>
            <a:ext cx="10567079" cy="6452315"/>
          </a:xfrm>
        </p:spPr>
        <p:txBody>
          <a:bodyPr>
            <a:noAutofit/>
          </a:bodyPr>
          <a:lstStyle/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distros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'ubuntu'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dirty="0" err="1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redhat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'centos'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arch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'32-bit'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'64-bit'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d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distros: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 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arch: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    </a:t>
            </a:r>
            <a:r>
              <a:rPr lang="en-CA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(d + 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+ a)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  </a:t>
            </a:r>
            <a:r>
              <a:rPr lang="en-CA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('------------')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ubuntu 32-bit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ubuntu 64-bit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------------</a:t>
            </a:r>
          </a:p>
          <a:p>
            <a:pPr marL="357188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redhat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32-bit</a:t>
            </a:r>
          </a:p>
          <a:p>
            <a:pPr marL="357188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redhat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64-bit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------------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centos 32-bit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centos 64-bit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------------</a:t>
            </a:r>
          </a:p>
        </p:txBody>
      </p:sp>
    </p:spTree>
    <p:extLst>
      <p:ext uri="{BB962C8B-B14F-4D97-AF65-F5344CB8AC3E}">
        <p14:creationId xmlns:p14="http://schemas.microsoft.com/office/powerpoint/2010/main" val="405094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1629-B17B-B142-BE96-02490282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04461-51B2-514E-8375-6C0DF3A4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Syntax:</a:t>
            </a:r>
          </a:p>
          <a:p>
            <a:pPr marL="53657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statement_if_true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» if «assertion» else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statement_if_false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» </a:t>
            </a:r>
          </a:p>
          <a:p>
            <a:pPr marL="536575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6575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temp =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97</a:t>
            </a:r>
          </a:p>
          <a:p>
            <a:pPr marL="127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'Cold'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temp &lt;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98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print(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'Normal'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70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162217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7B3B-1765-D647-AD1C-56437AAF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8D20-8545-9E42-99A8-53F47B973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446"/>
            <a:ext cx="9767928" cy="47830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with all programming languages, python has the usual control structures</a:t>
            </a:r>
          </a:p>
          <a:p>
            <a:endParaRPr lang="en-US" dirty="0"/>
          </a:p>
          <a:p>
            <a:r>
              <a:rPr lang="en-US" dirty="0"/>
              <a:t>Sequence</a:t>
            </a:r>
          </a:p>
          <a:p>
            <a:pPr lvl="1"/>
            <a:r>
              <a:rPr lang="en-US" dirty="0"/>
              <a:t>Programs can complete a single task</a:t>
            </a:r>
          </a:p>
          <a:p>
            <a:endParaRPr lang="en-US" dirty="0"/>
          </a:p>
          <a:p>
            <a:r>
              <a:rPr lang="en-US" dirty="0"/>
              <a:t>Conditional</a:t>
            </a:r>
          </a:p>
          <a:p>
            <a:pPr lvl="1"/>
            <a:r>
              <a:rPr lang="en-US" dirty="0"/>
              <a:t>Programs can complete multiple tasks</a:t>
            </a:r>
          </a:p>
          <a:p>
            <a:endParaRPr lang="en-US" dirty="0"/>
          </a:p>
          <a:p>
            <a:r>
              <a:rPr lang="en-US" dirty="0"/>
              <a:t>Looping</a:t>
            </a:r>
          </a:p>
          <a:p>
            <a:pPr lvl="1"/>
            <a:r>
              <a:rPr lang="en-US" dirty="0"/>
              <a:t>Write less code to do the same thing</a:t>
            </a:r>
          </a:p>
          <a:p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Developer more production, because code can be reuse</a:t>
            </a:r>
          </a:p>
        </p:txBody>
      </p:sp>
    </p:spTree>
    <p:extLst>
      <p:ext uri="{BB962C8B-B14F-4D97-AF65-F5344CB8AC3E}">
        <p14:creationId xmlns:p14="http://schemas.microsoft.com/office/powerpoint/2010/main" val="108125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C4AC-F4BD-2343-A87A-3090B74C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AB2A-8AAA-DA41-BE24-91B4A4EF3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32792"/>
            <a:ext cx="10398983" cy="4908951"/>
          </a:xfrm>
        </p:spPr>
        <p:txBody>
          <a:bodyPr>
            <a:normAutofit/>
          </a:bodyPr>
          <a:lstStyle/>
          <a:p>
            <a:r>
              <a:rPr lang="en-US" dirty="0"/>
              <a:t>Explore how python expects code block</a:t>
            </a:r>
          </a:p>
          <a:p>
            <a:endParaRPr lang="en-US" dirty="0"/>
          </a:p>
          <a:p>
            <a:r>
              <a:rPr lang="en-US" dirty="0"/>
              <a:t>To use the if statement</a:t>
            </a:r>
          </a:p>
          <a:p>
            <a:pPr lvl="1"/>
            <a:r>
              <a:rPr lang="en-US" dirty="0"/>
              <a:t>Enables you to process or ignore blocks of code</a:t>
            </a:r>
          </a:p>
          <a:p>
            <a:pPr lvl="1"/>
            <a:r>
              <a:rPr lang="en-US" dirty="0"/>
              <a:t>An app is require to complete more than one task</a:t>
            </a:r>
          </a:p>
          <a:p>
            <a:endParaRPr lang="en-US" dirty="0"/>
          </a:p>
          <a:p>
            <a:r>
              <a:rPr lang="en-US" dirty="0"/>
              <a:t>To use the while and for loop (there is no do-while)</a:t>
            </a:r>
          </a:p>
          <a:p>
            <a:pPr lvl="1"/>
            <a:r>
              <a:rPr lang="en-US" dirty="0"/>
              <a:t>Enables you to process a block of code 0 or more times</a:t>
            </a:r>
          </a:p>
          <a:p>
            <a:pPr lvl="1"/>
            <a:r>
              <a:rPr lang="en-US" dirty="0"/>
              <a:t>Allows you to write less code</a:t>
            </a:r>
          </a:p>
          <a:p>
            <a:endParaRPr lang="en-US" dirty="0"/>
          </a:p>
          <a:p>
            <a:r>
              <a:rPr lang="en-US" dirty="0"/>
              <a:t>To use the conditional statement</a:t>
            </a:r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8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CD1E-94BD-824B-82AB-97290F59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control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1574-487F-514B-A5AF-51AC0A08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4472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Control structure dictates how the lines of code is process</a:t>
            </a:r>
          </a:p>
          <a:p>
            <a:endParaRPr lang="en-US" dirty="0"/>
          </a:p>
          <a:p>
            <a:r>
              <a:rPr lang="en-US" dirty="0"/>
              <a:t>Sequential or sequence: </a:t>
            </a:r>
          </a:p>
          <a:p>
            <a:pPr lvl="1"/>
            <a:r>
              <a:rPr lang="en-US" dirty="0"/>
              <a:t>Each line is process exactly once with no skips</a:t>
            </a:r>
          </a:p>
          <a:p>
            <a:pPr lvl="1"/>
            <a:endParaRPr lang="en-US" dirty="0"/>
          </a:p>
          <a:p>
            <a:r>
              <a:rPr lang="en-US" dirty="0"/>
              <a:t>Conditionals or branching:</a:t>
            </a:r>
          </a:p>
          <a:p>
            <a:pPr lvl="1"/>
            <a:r>
              <a:rPr lang="en-US" dirty="0"/>
              <a:t>Blocks of code that may be processed optionally</a:t>
            </a:r>
          </a:p>
          <a:p>
            <a:pPr lvl="1"/>
            <a:endParaRPr lang="en-US" dirty="0"/>
          </a:p>
          <a:p>
            <a:r>
              <a:rPr lang="en-US" dirty="0"/>
              <a:t>Looping or iteration or repetition:</a:t>
            </a:r>
          </a:p>
          <a:p>
            <a:pPr lvl="1"/>
            <a:r>
              <a:rPr lang="en-US" dirty="0"/>
              <a:t>Blocks of code that may be processed zero or more times</a:t>
            </a:r>
          </a:p>
          <a:p>
            <a:endParaRPr lang="en-US" dirty="0"/>
          </a:p>
          <a:p>
            <a:r>
              <a:rPr lang="en-US" dirty="0"/>
              <a:t>Each control structure brings some benefit(s) to the language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7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C4AC-F4BD-2343-A87A-3090B74C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AB2A-8AAA-DA41-BE24-91B4A4EF3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32792"/>
            <a:ext cx="10398983" cy="490895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 colon is used to signal the start of a code block.</a:t>
            </a:r>
          </a:p>
          <a:p>
            <a:endParaRPr lang="en-US" dirty="0"/>
          </a:p>
          <a:p>
            <a:r>
              <a:rPr lang="en-US" dirty="0"/>
              <a:t>All the statements that is to be part of that block must be indented by the same amount</a:t>
            </a:r>
          </a:p>
          <a:p>
            <a:endParaRPr lang="en-US" dirty="0"/>
          </a:p>
          <a:p>
            <a:r>
              <a:rPr lang="en-US" dirty="0"/>
              <a:t>If a line is outdented, that this signal that the previous block has completed</a:t>
            </a:r>
          </a:p>
          <a:p>
            <a:endParaRPr lang="en-US" dirty="0"/>
          </a:p>
          <a:p>
            <a:r>
              <a:rPr lang="en-US" dirty="0"/>
              <a:t>If you don’t have a statement for a block, then you must use the keyword </a:t>
            </a:r>
            <a:r>
              <a:rPr lang="en-US" dirty="0">
                <a:solidFill>
                  <a:srgbClr val="FF0000"/>
                </a:solidFill>
              </a:rPr>
              <a:t>pass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uses indentation to identify blocks of code</a:t>
            </a:r>
          </a:p>
          <a:p>
            <a:pPr lvl="1"/>
            <a:r>
              <a:rPr lang="en-US" dirty="0"/>
              <a:t>It does not use curly braces</a:t>
            </a:r>
          </a:p>
          <a:p>
            <a:pPr lvl="1"/>
            <a:r>
              <a:rPr lang="en-US" dirty="0"/>
              <a:t>In this course we will use two spaces for an indent or a tab. </a:t>
            </a:r>
          </a:p>
          <a:p>
            <a:pPr lvl="1"/>
            <a:r>
              <a:rPr lang="en-US" dirty="0"/>
              <a:t>Pick one and use it in all your program</a:t>
            </a:r>
          </a:p>
          <a:p>
            <a:endParaRPr lang="en-US" dirty="0"/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4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1629-B17B-B142-BE96-02490282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04461-51B2-514E-8375-6C0DF3A4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657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test1:              # if test</a:t>
            </a:r>
          </a:p>
          <a:p>
            <a:pPr marL="53657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statement1           # associated block</a:t>
            </a:r>
          </a:p>
          <a:p>
            <a:pPr marL="536575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test2:            # optional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657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statement2    </a:t>
            </a:r>
          </a:p>
          <a:p>
            <a:pPr marL="53657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else:                   # optional else</a:t>
            </a:r>
          </a:p>
          <a:p>
            <a:pPr marL="53657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statement3</a:t>
            </a:r>
          </a:p>
        </p:txBody>
      </p:sp>
    </p:spTree>
    <p:extLst>
      <p:ext uri="{BB962C8B-B14F-4D97-AF65-F5344CB8AC3E}">
        <p14:creationId xmlns:p14="http://schemas.microsoft.com/office/powerpoint/2010/main" val="121113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5CDB-7275-C744-BD54-6FB7375B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265" y="1109272"/>
            <a:ext cx="8596668" cy="5546687"/>
          </a:xfrm>
        </p:spPr>
        <p:txBody>
          <a:bodyPr>
            <a:normAutofit/>
          </a:bodyPr>
          <a:lstStyle/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temp =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98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temp &lt;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98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 print(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'Cold'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CA" dirty="0" err="1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temp &gt;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98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 print(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'Hot'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 print(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'Normal'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</a:p>
          <a:p>
            <a:pPr marL="35718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7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1629-B17B-B142-BE96-02490282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04461-51B2-514E-8375-6C0DF3A4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657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condition:       # condition</a:t>
            </a:r>
          </a:p>
          <a:p>
            <a:pPr marL="53657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statement1           # associated block</a:t>
            </a:r>
          </a:p>
          <a:p>
            <a:pPr marL="536575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2738" indent="-285750"/>
            <a:r>
              <a:rPr lang="en-US" dirty="0">
                <a:cs typeface="Consolas" panose="020B0609020204030204" pitchFamily="49" charset="0"/>
              </a:rPr>
              <a:t>There are no curly braces in python, blocks are specified by indentation</a:t>
            </a:r>
          </a:p>
          <a:p>
            <a:pPr marL="712788" lvl="1"/>
            <a:r>
              <a:rPr lang="en-US" dirty="0">
                <a:cs typeface="Consolas" panose="020B0609020204030204" pitchFamily="49" charset="0"/>
              </a:rPr>
              <a:t>You may use tabs or spaces for indentation. This course we will use 4 spaces</a:t>
            </a:r>
          </a:p>
          <a:p>
            <a:pPr marL="312738" indent="-285750"/>
            <a:endParaRPr lang="en-US" dirty="0">
              <a:cs typeface="Consolas" panose="020B0609020204030204" pitchFamily="49" charset="0"/>
            </a:endParaRPr>
          </a:p>
          <a:p>
            <a:pPr marL="312738" indent="-285750"/>
            <a:r>
              <a:rPr lang="en-US" dirty="0">
                <a:cs typeface="Consolas" panose="020B0609020204030204" pitchFamily="49" charset="0"/>
              </a:rPr>
              <a:t>You may use the break and continue statements in both the while and the for loop</a:t>
            </a:r>
          </a:p>
          <a:p>
            <a:pPr marL="312738" indent="-285750"/>
            <a:endParaRPr lang="en-US" dirty="0">
              <a:cs typeface="Consolas" panose="020B0609020204030204" pitchFamily="49" charset="0"/>
            </a:endParaRPr>
          </a:p>
          <a:p>
            <a:pPr marL="312738" indent="-285750"/>
            <a:r>
              <a:rPr lang="en-US" dirty="0">
                <a:cs typeface="Consolas" panose="020B0609020204030204" pitchFamily="49" charset="0"/>
              </a:rPr>
              <a:t>They behave exactly like the way they do in C#</a:t>
            </a:r>
          </a:p>
        </p:txBody>
      </p:sp>
    </p:spTree>
    <p:extLst>
      <p:ext uri="{BB962C8B-B14F-4D97-AF65-F5344CB8AC3E}">
        <p14:creationId xmlns:p14="http://schemas.microsoft.com/office/powerpoint/2010/main" val="353548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5CDB-7275-C744-BD54-6FB7375B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420" y="728191"/>
            <a:ext cx="10340566" cy="3981831"/>
          </a:xfrm>
        </p:spPr>
        <p:txBody>
          <a:bodyPr>
            <a:noAutofit/>
          </a:bodyPr>
          <a:lstStyle/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x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sum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 sum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 x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</a:t>
            </a:r>
          </a:p>
          <a:p>
            <a:pPr marL="357188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sum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4950                                  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#sum of the integers up to 100</a:t>
            </a:r>
          </a:p>
          <a:p>
            <a:pPr marL="35718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5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5CDB-7275-C744-BD54-6FB7375B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93" y="723724"/>
            <a:ext cx="10713286" cy="5546687"/>
          </a:xfrm>
        </p:spPr>
        <p:txBody>
          <a:bodyPr>
            <a:normAutofit/>
          </a:bodyPr>
          <a:lstStyle/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x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 </a:t>
            </a:r>
            <a:r>
              <a:rPr lang="en-CA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{x}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end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A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 x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      </a:t>
            </a:r>
            <a:r>
              <a:rPr lang="en-CA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357188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0 1 2 3 4 5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260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19365</TotalTime>
  <Words>966</Words>
  <Application>Microsoft Office PowerPoint</Application>
  <PresentationFormat>Widescreen</PresentationFormat>
  <Paragraphs>189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Trebuchet MS</vt:lpstr>
      <vt:lpstr>Wingdings 3</vt:lpstr>
      <vt:lpstr>Facet</vt:lpstr>
      <vt:lpstr>Python Control Structures</vt:lpstr>
      <vt:lpstr>Objectives</vt:lpstr>
      <vt:lpstr>What are control structures?</vt:lpstr>
      <vt:lpstr>Code layout</vt:lpstr>
      <vt:lpstr>The if statement</vt:lpstr>
      <vt:lpstr>PowerPoint Presentation</vt:lpstr>
      <vt:lpstr>The while loop</vt:lpstr>
      <vt:lpstr>PowerPoint Presentation</vt:lpstr>
      <vt:lpstr>PowerPoint Presentation</vt:lpstr>
      <vt:lpstr>The for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Ternary operator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Narendra Pershad</cp:lastModifiedBy>
  <cp:revision>66</cp:revision>
  <dcterms:created xsi:type="dcterms:W3CDTF">2018-05-12T15:50:39Z</dcterms:created>
  <dcterms:modified xsi:type="dcterms:W3CDTF">2023-09-05T16:52:54Z</dcterms:modified>
</cp:coreProperties>
</file>