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0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75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829" y="1557792"/>
            <a:ext cx="10515600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BA-44B1-4207-A5C1-7C34D40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17" y="2050869"/>
            <a:ext cx="3877491" cy="344859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HTTP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(Transmission Control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IP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(Internet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3DEE-8091-441F-B570-9883FE141218}"/>
              </a:ext>
            </a:extLst>
          </p:cNvPr>
          <p:cNvCxnSpPr/>
          <p:nvPr/>
        </p:nvCxnSpPr>
        <p:spPr>
          <a:xfrm>
            <a:off x="2934062" y="2529840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561D9-0F94-4B39-87D7-83AEBB8F05C9}"/>
              </a:ext>
            </a:extLst>
          </p:cNvPr>
          <p:cNvCxnSpPr/>
          <p:nvPr/>
        </p:nvCxnSpPr>
        <p:spPr>
          <a:xfrm>
            <a:off x="2934062" y="4010298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6633754" y="1580607"/>
            <a:ext cx="3877491" cy="3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8372396" y="172465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URI/URL/URN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625"/>
            <a:ext cx="438694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Sylfaen" panose="010A0502050306030303" pitchFamily="18" charset="0"/>
              </a:rPr>
              <a:t>Start line</a:t>
            </a:r>
          </a:p>
          <a:p>
            <a:pPr>
              <a:lnSpc>
                <a:spcPct val="150000"/>
              </a:lnSpc>
            </a:pPr>
            <a:r>
              <a:rPr lang="en-US">
                <a:latin typeface="Sylfaen" panose="010A0502050306030303" pitchFamily="18" charset="0"/>
              </a:rPr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>
                <a:latin typeface="Sylfaen" panose="010A0502050306030303" pitchFamily="18" charset="0"/>
              </a:rPr>
              <a:t>An empty line</a:t>
            </a:r>
          </a:p>
          <a:p>
            <a:pPr>
              <a:lnSpc>
                <a:spcPct val="150000"/>
              </a:lnSpc>
            </a:pPr>
            <a:r>
              <a:rPr lang="en-US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47109" y="1376725"/>
            <a:ext cx="17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/>
          </a:p>
          <a:p>
            <a:pPr marL="0" indent="0" algn="ctr">
              <a:lnSpc>
                <a:spcPct val="150000"/>
              </a:lnSpc>
              <a:buNone/>
            </a:pPr>
            <a:r>
              <a:rPr lang="en-US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>
            <a:cxnSpLocks/>
          </p:cNvCxnSpPr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295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TCP/IP</vt:lpstr>
      <vt:lpstr>URI/URL/URN</vt:lpstr>
      <vt:lpstr>Basic server connection process</vt:lpstr>
      <vt:lpstr>HTTP messages</vt:lpstr>
      <vt:lpstr>PowerPoint Presentation</vt:lpstr>
      <vt:lpstr>Requests</vt:lpstr>
      <vt:lpstr>Responses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23</cp:revision>
  <dcterms:created xsi:type="dcterms:W3CDTF">2022-09-06T04:34:25Z</dcterms:created>
  <dcterms:modified xsi:type="dcterms:W3CDTF">2022-09-28T14:38:37Z</dcterms:modified>
</cp:coreProperties>
</file>