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86" y="1899901"/>
            <a:ext cx="5250806" cy="325912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45177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366"/>
              </p:ext>
            </p:extLst>
          </p:nvPr>
        </p:nvGraphicFramePr>
        <p:xfrm>
          <a:off x="3372276" y="1447088"/>
          <a:ext cx="544744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290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925297" y="4464608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3" y="3724324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4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02214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76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Words>639</Words>
  <Application>Microsoft Office PowerPoint</Application>
  <PresentationFormat>Widescreen</PresentationFormat>
  <Paragraphs>170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&lt;jsp:useBean&gt; and &lt;jsp:getProperty&gt;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53</cp:revision>
  <dcterms:created xsi:type="dcterms:W3CDTF">2022-06-23T05:57:29Z</dcterms:created>
  <dcterms:modified xsi:type="dcterms:W3CDTF">2022-07-07T14:19:01Z</dcterms:modified>
</cp:coreProperties>
</file>