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A4543AF-B7AE-4628-915D-851B9E3D0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43" y="1525822"/>
            <a:ext cx="3412114" cy="4748610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60</cp:revision>
  <dcterms:created xsi:type="dcterms:W3CDTF">2022-06-23T05:57:29Z</dcterms:created>
  <dcterms:modified xsi:type="dcterms:W3CDTF">2022-07-27T14:33:35Z</dcterms:modified>
</cp:coreProperties>
</file>