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75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URL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10515600" cy="450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Uniform Resource Identifier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     URL                                        URN</a:t>
            </a: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5" y="11968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3" y="696391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6" y="1510524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1941600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5625"/>
            <a:ext cx="438694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Start line</a:t>
            </a:r>
          </a:p>
          <a:p>
            <a:pPr>
              <a:lnSpc>
                <a:spcPct val="150000"/>
              </a:lnSpc>
            </a:pPr>
            <a:r>
              <a:rPr lang="en-US"/>
              <a:t>Header fields (0 or more)</a:t>
            </a:r>
          </a:p>
          <a:p>
            <a:pPr>
              <a:lnSpc>
                <a:spcPct val="150000"/>
              </a:lnSpc>
            </a:pPr>
            <a:r>
              <a:rPr lang="en-US"/>
              <a:t>An empty line</a:t>
            </a:r>
          </a:p>
          <a:p>
            <a:pPr>
              <a:lnSpc>
                <a:spcPct val="150000"/>
              </a:lnSpc>
            </a:pPr>
            <a:r>
              <a:rPr lang="en-US"/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673738" y="122294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92468"/>
              </p:ext>
            </p:extLst>
          </p:nvPr>
        </p:nvGraphicFramePr>
        <p:xfrm>
          <a:off x="409303" y="1574552"/>
          <a:ext cx="3757747" cy="18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47109" y="1376725"/>
            <a:ext cx="1735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48298" y="3291841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500405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C85535-FA9C-49E2-947B-CF2866C8239A}"/>
              </a:ext>
            </a:extLst>
          </p:cNvPr>
          <p:cNvCxnSpPr/>
          <p:nvPr/>
        </p:nvCxnSpPr>
        <p:spPr>
          <a:xfrm flipV="1">
            <a:off x="6500405" y="3291841"/>
            <a:ext cx="0" cy="744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8180D-2642-42D5-AFA7-F909AA9A66A6}"/>
              </a:ext>
            </a:extLst>
          </p:cNvPr>
          <p:cNvCxnSpPr/>
          <p:nvPr/>
        </p:nvCxnSpPr>
        <p:spPr>
          <a:xfrm flipH="1">
            <a:off x="6382294" y="3291841"/>
            <a:ext cx="1181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174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Sylfaen</vt:lpstr>
      <vt:lpstr>Тема Office</vt:lpstr>
      <vt:lpstr>What is HTTP</vt:lpstr>
      <vt:lpstr>Interaction between client and server using HTTP</vt:lpstr>
      <vt:lpstr>URI URL URN</vt:lpstr>
      <vt:lpstr>HTTP messages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15</cp:revision>
  <dcterms:created xsi:type="dcterms:W3CDTF">2022-09-06T04:34:25Z</dcterms:created>
  <dcterms:modified xsi:type="dcterms:W3CDTF">2022-09-27T14:32:45Z</dcterms:modified>
</cp:coreProperties>
</file>