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7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4" r:id="rId12"/>
    <p:sldId id="265" r:id="rId13"/>
    <p:sldId id="266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>
                <a:latin typeface="Sylfaen" panose="010A0502050306030303" pitchFamily="18" charset="0"/>
              </a:rPr>
              <a:t>501 Not Implemented</a:t>
            </a:r>
            <a:endParaRPr lang="ru-RU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>
                <a:latin typeface="Sylfaen" panose="010A0502050306030303" pitchFamily="18" charset="0"/>
              </a:rPr>
              <a:t>503 </a:t>
            </a:r>
            <a:r>
              <a:rPr lang="en-US" sz="3000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>
                <a:latin typeface="Sylfaen" panose="010A0502050306030303" pitchFamily="18" charset="0"/>
              </a:rPr>
              <a:t>50</a:t>
            </a:r>
            <a:r>
              <a:rPr lang="en-US" sz="3000">
                <a:latin typeface="Sylfaen" panose="010A0502050306030303" pitchFamily="18" charset="0"/>
              </a:rPr>
              <a:t>4</a:t>
            </a:r>
            <a:r>
              <a:rPr lang="ru-RU" sz="3000">
                <a:latin typeface="Sylfaen" panose="010A0502050306030303" pitchFamily="18" charset="0"/>
              </a:rPr>
              <a:t> </a:t>
            </a:r>
            <a:r>
              <a:rPr lang="en-US" sz="3000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105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48300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File and Path Names Based Attack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Location Headers and Spoofing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783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PowerPoint Presentation</vt:lpstr>
      <vt:lpstr>What is HTTP</vt:lpstr>
      <vt:lpstr>Interaction between client and server using HTTP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121</cp:revision>
  <dcterms:created xsi:type="dcterms:W3CDTF">2022-09-06T04:34:25Z</dcterms:created>
  <dcterms:modified xsi:type="dcterms:W3CDTF">2022-10-13T14:30:49Z</dcterms:modified>
</cp:coreProperties>
</file>