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83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Configuration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553</Words>
  <Application>Microsoft Office PowerPoint</Application>
  <PresentationFormat>Широкоэкранный</PresentationFormat>
  <Paragraphs>199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Configuration with web.xml file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Filters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62</cp:revision>
  <dcterms:created xsi:type="dcterms:W3CDTF">2022-06-23T05:57:29Z</dcterms:created>
  <dcterms:modified xsi:type="dcterms:W3CDTF">2022-08-10T06:18:08Z</dcterms:modified>
</cp:coreProperties>
</file>