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0D2C-FC79-4881-900B-A227C6589B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498C-6117-424A-AE6A-4B3C840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Implicit objects inside JSP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ABE644-892A-4936-B1EE-67B981EF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45177"/>
              </p:ext>
            </p:extLst>
          </p:nvPr>
        </p:nvGraphicFramePr>
        <p:xfrm>
          <a:off x="838200" y="1325563"/>
          <a:ext cx="6237157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8711">
                  <a:extLst>
                    <a:ext uri="{9D8B030D-6E8A-4147-A177-3AD203B41FA5}">
                      <a16:colId xmlns:a16="http://schemas.microsoft.com/office/drawing/2014/main" val="4055548060"/>
                    </a:ext>
                  </a:extLst>
                </a:gridCol>
                <a:gridCol w="2368446">
                  <a:extLst>
                    <a:ext uri="{9D8B030D-6E8A-4147-A177-3AD203B41FA5}">
                      <a16:colId xmlns:a16="http://schemas.microsoft.com/office/drawing/2014/main" val="1236387829"/>
                    </a:ext>
                  </a:extLst>
                </a:gridCol>
              </a:tblGrid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JspWriter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50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HttpServletRequest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3907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HttpServletResponse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63947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HttpSession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085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36104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ServletConfig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2325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Throwable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93385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pageContext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9812"/>
                  </a:ext>
                </a:extLst>
              </a:tr>
              <a:tr h="500908"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517"/>
                  </a:ext>
                </a:extLst>
              </a:tr>
            </a:tbl>
          </a:graphicData>
        </a:graphic>
      </p:graphicFrame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E610499-E083-49D2-A86D-939B30B3C7C7}"/>
              </a:ext>
            </a:extLst>
          </p:cNvPr>
          <p:cNvCxnSpPr>
            <a:cxnSpLocks/>
          </p:cNvCxnSpPr>
          <p:nvPr/>
        </p:nvCxnSpPr>
        <p:spPr>
          <a:xfrm>
            <a:off x="569235" y="104255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975-B69D-4FA0-A1A7-B7D59F35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Passing data from servlet to 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C19C-A161-41FB-A667-A038977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y-AM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1EF37E-89BE-4D45-B83D-88E3B436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4366"/>
              </p:ext>
            </p:extLst>
          </p:nvPr>
        </p:nvGraphicFramePr>
        <p:xfrm>
          <a:off x="3372276" y="1447088"/>
          <a:ext cx="544744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796">
                  <a:extLst>
                    <a:ext uri="{9D8B030D-6E8A-4147-A177-3AD203B41FA5}">
                      <a16:colId xmlns:a16="http://schemas.microsoft.com/office/drawing/2014/main" val="2906782502"/>
                    </a:ext>
                  </a:extLst>
                </a:gridCol>
                <a:gridCol w="2053652">
                  <a:extLst>
                    <a:ext uri="{9D8B030D-6E8A-4147-A177-3AD203B41FA5}">
                      <a16:colId xmlns:a16="http://schemas.microsoft.com/office/drawing/2014/main" val="560157387"/>
                    </a:ext>
                  </a:extLst>
                </a:gridCol>
              </a:tblGrid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3201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32909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7549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2017"/>
                  </a:ext>
                </a:extLst>
              </a:tr>
              <a:tr h="871955"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y-AM" sz="2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pageContext 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109321"/>
                  </a:ext>
                </a:extLst>
              </a:tr>
            </a:tbl>
          </a:graphicData>
        </a:graphic>
      </p:graphicFrame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C33B3BB-203F-49FA-AEA3-5D715B7689C8}"/>
              </a:ext>
            </a:extLst>
          </p:cNvPr>
          <p:cNvCxnSpPr>
            <a:cxnSpLocks/>
          </p:cNvCxnSpPr>
          <p:nvPr/>
        </p:nvCxnSpPr>
        <p:spPr>
          <a:xfrm>
            <a:off x="569235" y="11659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346E70D2-8660-473D-9BEC-6AF8E0AB1E54}"/>
              </a:ext>
            </a:extLst>
          </p:cNvPr>
          <p:cNvSpPr txBox="1">
            <a:spLocks/>
          </p:cNvSpPr>
          <p:nvPr/>
        </p:nvSpPr>
        <p:spPr>
          <a:xfrm>
            <a:off x="2925297" y="4464608"/>
            <a:ext cx="6341406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name, Object value)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 name)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7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4-8243-404D-9265-FF7A3E75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Sylfaen" panose="010A0502050306030303" pitchFamily="18" charset="0"/>
              </a:rPr>
              <a:t>Expression language (EL)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0D1-1CEF-4200-842F-87C846A6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253" y="3724324"/>
            <a:ext cx="7063491" cy="2193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0" indent="0" algn="ctr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applicationScope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7F2B7E-E3EB-4F5D-AE61-8190E407EFDA}"/>
              </a:ext>
            </a:extLst>
          </p:cNvPr>
          <p:cNvSpPr txBox="1">
            <a:spLocks/>
          </p:cNvSpPr>
          <p:nvPr/>
        </p:nvSpPr>
        <p:spPr>
          <a:xfrm>
            <a:off x="3189781" y="1652979"/>
            <a:ext cx="6117236" cy="49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0D0C6A-5EF4-4F60-9E3E-CEE6CA62774F}"/>
              </a:ext>
            </a:extLst>
          </p:cNvPr>
          <p:cNvSpPr txBox="1">
            <a:spLocks/>
          </p:cNvSpPr>
          <p:nvPr/>
        </p:nvSpPr>
        <p:spPr>
          <a:xfrm>
            <a:off x="234532" y="2669347"/>
            <a:ext cx="11722933" cy="53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context         Request context          Session context         Application 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7F939-6559-4729-8140-101FFD5854C1}"/>
              </a:ext>
            </a:extLst>
          </p:cNvPr>
          <p:cNvCxnSpPr>
            <a:cxnSpLocks/>
          </p:cNvCxnSpPr>
          <p:nvPr/>
        </p:nvCxnSpPr>
        <p:spPr>
          <a:xfrm>
            <a:off x="2309420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8E075-CA63-49C7-B478-7490B78BC7F8}"/>
              </a:ext>
            </a:extLst>
          </p:cNvPr>
          <p:cNvCxnSpPr>
            <a:cxnSpLocks/>
          </p:cNvCxnSpPr>
          <p:nvPr/>
        </p:nvCxnSpPr>
        <p:spPr>
          <a:xfrm>
            <a:off x="5402214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4151BA-D23A-4352-A64F-A499902E5AA3}"/>
              </a:ext>
            </a:extLst>
          </p:cNvPr>
          <p:cNvCxnSpPr>
            <a:cxnSpLocks/>
          </p:cNvCxnSpPr>
          <p:nvPr/>
        </p:nvCxnSpPr>
        <p:spPr>
          <a:xfrm>
            <a:off x="8400246" y="2908091"/>
            <a:ext cx="5096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44729A2-C228-45CB-875E-41D5C061079D}"/>
              </a:ext>
            </a:extLst>
          </p:cNvPr>
          <p:cNvCxnSpPr>
            <a:cxnSpLocks/>
          </p:cNvCxnSpPr>
          <p:nvPr/>
        </p:nvCxnSpPr>
        <p:spPr>
          <a:xfrm>
            <a:off x="569235" y="12109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5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1D06-EE15-49A4-9A1C-1066724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13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jsp:useBean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 </a:t>
            </a:r>
            <a:r>
              <a:rPr lang="en-US" dirty="0">
                <a:solidFill>
                  <a:srgbClr val="3D3B49"/>
                </a:solidFill>
                <a:latin typeface="Noto Serif" panose="020B0604020202020204" pitchFamily="18" charset="0"/>
              </a:rPr>
              <a:t>and</a:t>
            </a:r>
            <a:r>
              <a:rPr lang="ru-RU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 &lt;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jsp:getProperty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&gt;</a:t>
            </a:r>
            <a:br>
              <a:rPr lang="en-US" b="0" i="0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094B-555E-4026-81D3-E5A762AB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912"/>
            <a:ext cx="11053529" cy="466510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id=“person” class=“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foo.Person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scope=“request” &gt;</a:t>
            </a: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jsp:getProperty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name=“person” property=“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firstName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” /&gt;</a:t>
            </a: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&lt;jsp:setProperty name="person" property="name" value=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John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" /&gt;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hy-AM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jsp:useBean</a:t>
            </a: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&gt;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6A26303-DF12-46ED-8B5B-D33967CF18C4}"/>
              </a:ext>
            </a:extLst>
          </p:cNvPr>
          <p:cNvCxnSpPr>
            <a:cxnSpLocks/>
          </p:cNvCxnSpPr>
          <p:nvPr/>
        </p:nvCxnSpPr>
        <p:spPr>
          <a:xfrm>
            <a:off x="569235" y="114627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639</Words>
  <Application>Microsoft Office PowerPoint</Application>
  <PresentationFormat>Widescreen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Noto Serif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  <vt:lpstr>Implicit objects inside JSP</vt:lpstr>
      <vt:lpstr>Passing data from servlet to JSP</vt:lpstr>
      <vt:lpstr>Expression language (EL)</vt:lpstr>
      <vt:lpstr>&lt;jsp:useBean&gt; and &lt;jsp:getProperty&gt;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54</cp:revision>
  <dcterms:created xsi:type="dcterms:W3CDTF">2022-06-23T05:57:29Z</dcterms:created>
  <dcterms:modified xsi:type="dcterms:W3CDTF">2022-07-08T11:12:25Z</dcterms:modified>
</cp:coreProperties>
</file>