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83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1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38954-C229-47F0-802A-31E7DADA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1397300"/>
            <a:ext cx="8107477" cy="4952983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8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379361" cy="45188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829298" cy="262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71514-A81A-41CB-AF4E-D928495C7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20" y="1551485"/>
            <a:ext cx="8362560" cy="444106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9" y="974361"/>
            <a:ext cx="11062741" cy="5390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.sendRedirect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Forwarding</a:t>
            </a:r>
          </a:p>
          <a:p>
            <a:pPr marL="0" indent="0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requestDispatcher.forward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reponse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43987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346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531370" y="1825625"/>
            <a:ext cx="6190938" cy="3675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" y="19115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F813-FB75-485B-9703-E2BC745F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3FF0A-FD0E-44F7-9AC1-D2F2C88E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" y="1881200"/>
            <a:ext cx="3404016" cy="382117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A7D01B-1EF2-4DE0-9524-499E590A94E2}"/>
              </a:ext>
            </a:extLst>
          </p:cNvPr>
          <p:cNvCxnSpPr>
            <a:cxnSpLocks/>
          </p:cNvCxnSpPr>
          <p:nvPr/>
        </p:nvCxnSpPr>
        <p:spPr>
          <a:xfrm>
            <a:off x="569235" y="115562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CFC1EA-0323-4FEF-B3DC-633CF6D80858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7A230-AAE3-46B3-9051-E565FADCCE8C}"/>
              </a:ext>
            </a:extLst>
          </p:cNvPr>
          <p:cNvSpPr txBox="1">
            <a:spLocks/>
          </p:cNvSpPr>
          <p:nvPr/>
        </p:nvSpPr>
        <p:spPr>
          <a:xfrm>
            <a:off x="4182754" y="1733995"/>
            <a:ext cx="7765405" cy="4412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destroy () throws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doFilter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FilterChain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chain) throw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IOException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 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37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655"/>
            <a:ext cx="105156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5" y="2189964"/>
            <a:ext cx="6310489" cy="39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877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70510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24366"/>
              </p:ext>
            </p:extLst>
          </p:nvPr>
        </p:nvGraphicFramePr>
        <p:xfrm>
          <a:off x="3372276" y="1447088"/>
          <a:ext cx="5447448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3290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925297" y="4464608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713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jsp:useBean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 </a:t>
            </a:r>
            <a:r>
              <a:rPr lang="en-US" dirty="0">
                <a:solidFill>
                  <a:srgbClr val="3D3B49"/>
                </a:solidFill>
                <a:latin typeface="Noto Serif" panose="020B0604020202020204" pitchFamily="18" charset="0"/>
              </a:rPr>
              <a:t>and</a:t>
            </a:r>
            <a:r>
              <a:rPr lang="ru-RU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jsp:getProperty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912"/>
            <a:ext cx="11053529" cy="4665109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foo.Person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scope=“request” &gt;</a:t>
            </a: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&lt;jsp:setProperty name="person" property="name" value=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John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11462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253" y="3724324"/>
            <a:ext cx="7063491" cy="2193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3189781" y="1652979"/>
            <a:ext cx="6117236" cy="49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32" y="2669347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309420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02214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5" y="12109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3087255" cy="2109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1077189" y="4153339"/>
            <a:ext cx="4524668" cy="2109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80180"/>
            <a:ext cx="109601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How</a:t>
            </a:r>
            <a:r>
              <a:rPr lang="ru-RU" altLang="en-US" sz="4400" dirty="0">
                <a:latin typeface="Sylfaen" panose="010A0502050306030303" pitchFamily="18" charset="0"/>
              </a:rPr>
              <a:t> </a:t>
            </a:r>
            <a:r>
              <a:rPr lang="en-US" altLang="en-US" sz="4400" dirty="0">
                <a:latin typeface="Sylfaen" panose="010A0502050306030303" pitchFamily="18" charset="0"/>
              </a:rPr>
              <a:t>the container finds the required servlet</a:t>
            </a:r>
            <a:r>
              <a:rPr lang="ru-RU" altLang="en-US" sz="4400" dirty="0">
                <a:latin typeface="Sylfaen" panose="010A0502050306030303" pitchFamily="18" charset="0"/>
              </a:rPr>
              <a:t>, </a:t>
            </a:r>
            <a:r>
              <a:rPr lang="en-US" altLang="en-US" sz="4400" dirty="0">
                <a:latin typeface="Sylfaen" panose="010A0502050306030303" pitchFamily="18" charset="0"/>
              </a:rPr>
              <a:t>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0" y="1825625"/>
            <a:ext cx="96901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 configuration with web.xml file</a:t>
            </a:r>
          </a:p>
        </p:txBody>
      </p: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</TotalTime>
  <Words>700</Words>
  <Application>Microsoft Office PowerPoint</Application>
  <PresentationFormat>Widescreen</PresentationFormat>
  <Paragraphs>195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How the container finds the required servlet, mapping</vt:lpstr>
      <vt:lpstr>Request processing inside the container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Forwarding</vt:lpstr>
      <vt:lpstr>Session</vt:lpstr>
      <vt:lpstr>Servlet lifecycle</vt:lpstr>
      <vt:lpstr>Filters</vt:lpstr>
      <vt:lpstr>Listeners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&lt;jsp:useBean&gt; and &lt;jsp:getProperty&gt; </vt:lpstr>
      <vt:lpstr>Expression language (EL)</vt:lpstr>
      <vt:lpstr>Implicit objects inside 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60</cp:revision>
  <dcterms:created xsi:type="dcterms:W3CDTF">2022-06-23T05:57:29Z</dcterms:created>
  <dcterms:modified xsi:type="dcterms:W3CDTF">2022-08-01T14:54:53Z</dcterms:modified>
</cp:coreProperties>
</file>