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540812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2107039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857" y="184061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E7A464F-4D8C-490B-8AA0-3958647CC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6" y="2085176"/>
            <a:ext cx="11843807" cy="1519231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DriverManager</a:t>
            </a:r>
            <a:r>
              <a:rPr lang="en-US" dirty="0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57" y="1767569"/>
            <a:ext cx="106534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user, password)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URL, Properties prop) 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Connection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102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Java Database Connectivity Steps</vt:lpstr>
      <vt:lpstr>DriverManager class</vt:lpstr>
      <vt:lpstr>Connection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65</cp:revision>
  <dcterms:created xsi:type="dcterms:W3CDTF">2022-06-23T05:57:29Z</dcterms:created>
  <dcterms:modified xsi:type="dcterms:W3CDTF">2022-07-28T14:39:45Z</dcterms:modified>
</cp:coreProperties>
</file>