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46360" y="1825625"/>
            <a:ext cx="6175947" cy="3690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CFC1EA-0323-4FEF-B3DC-633CF6D80858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Configuration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696</Words>
  <Application>Microsoft Office PowerPoint</Application>
  <PresentationFormat>Widescreen</PresentationFormat>
  <Paragraphs>199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Configuration with web.xml file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&lt;jsp:useBean&gt; and &lt;jsp:getProperty&gt; </vt:lpstr>
      <vt:lpstr>Expression language (EL)</vt:lpstr>
      <vt:lpstr>Implicit objects inside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63</cp:revision>
  <dcterms:created xsi:type="dcterms:W3CDTF">2022-06-23T05:57:29Z</dcterms:created>
  <dcterms:modified xsi:type="dcterms:W3CDTF">2022-08-10T14:37:56Z</dcterms:modified>
</cp:coreProperties>
</file>