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6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2022-06-30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990CF0-FA87-4659-85BF-AE22EB864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86" y="1899901"/>
            <a:ext cx="5250806" cy="3259121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8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379361" cy="45188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829298" cy="262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71514-A81A-41CB-AF4E-D928495C7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20" y="1551485"/>
            <a:ext cx="8362560" cy="444106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29" y="974361"/>
            <a:ext cx="11062741" cy="5390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.sendRedirect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Forwarding</a:t>
            </a:r>
          </a:p>
          <a:p>
            <a:pPr marL="0" indent="0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requestDispatcher.forward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reponse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43987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346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531370" y="1825625"/>
            <a:ext cx="6190938" cy="3675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4" y="19115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655"/>
            <a:ext cx="105156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5" y="2189964"/>
            <a:ext cx="6310489" cy="39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877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70510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18939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24366"/>
              </p:ext>
            </p:extLst>
          </p:nvPr>
        </p:nvGraphicFramePr>
        <p:xfrm>
          <a:off x="3372276" y="1447088"/>
          <a:ext cx="5447448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3290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925297" y="4464608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253" y="3724324"/>
            <a:ext cx="7063491" cy="2193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3189781" y="1652979"/>
            <a:ext cx="6117236" cy="49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32" y="2669347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309420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02214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5" y="12109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80180"/>
            <a:ext cx="109601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How</a:t>
            </a:r>
            <a:r>
              <a:rPr lang="ru-RU" altLang="en-US" sz="4400" dirty="0">
                <a:latin typeface="Sylfaen" panose="010A0502050306030303" pitchFamily="18" charset="0"/>
              </a:rPr>
              <a:t> </a:t>
            </a:r>
            <a:r>
              <a:rPr lang="en-US" altLang="en-US" sz="4400" dirty="0">
                <a:latin typeface="Sylfaen" panose="010A0502050306030303" pitchFamily="18" charset="0"/>
              </a:rPr>
              <a:t>the container finds the required servlet</a:t>
            </a:r>
            <a:r>
              <a:rPr lang="ru-RU" altLang="en-US" sz="4400" dirty="0">
                <a:latin typeface="Sylfaen" panose="010A0502050306030303" pitchFamily="18" charset="0"/>
              </a:rPr>
              <a:t>, </a:t>
            </a:r>
            <a:r>
              <a:rPr lang="en-US" altLang="en-US" sz="4400" dirty="0">
                <a:latin typeface="Sylfaen" panose="010A0502050306030303" pitchFamily="18" charset="0"/>
              </a:rPr>
              <a:t>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00" y="1825625"/>
            <a:ext cx="96901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 configuration with web.xml file</a:t>
            </a:r>
          </a:p>
        </p:txBody>
      </p: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2912</TotalTime>
  <Words>571</Words>
  <Application>Microsoft Office PowerPoint</Application>
  <PresentationFormat>Widescreen</PresentationFormat>
  <Paragraphs>161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How the container finds the required servlet, mapping</vt:lpstr>
      <vt:lpstr>Request processing inside the container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Forwarding</vt:lpstr>
      <vt:lpstr>Session</vt:lpstr>
      <vt:lpstr>Servlet lifecycle</vt:lpstr>
      <vt:lpstr>Listeners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Expression language (EL)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51</cp:revision>
  <dcterms:created xsi:type="dcterms:W3CDTF">2022-06-23T05:57:29Z</dcterms:created>
  <dcterms:modified xsi:type="dcterms:W3CDTF">2022-06-30T14:13:22Z</dcterms:modified>
</cp:coreProperties>
</file>