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58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4" y="1587493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975" y="1603973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1 - - : Informational</a:t>
            </a:r>
            <a:endParaRPr lang="hy-AM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2</a:t>
            </a:r>
            <a:r>
              <a:rPr lang="en-US" sz="3000" b="1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3</a:t>
            </a:r>
            <a:r>
              <a:rPr lang="en-US" sz="3000" b="1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4</a:t>
            </a:r>
            <a:r>
              <a:rPr lang="en-US" sz="3000" b="1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5</a:t>
            </a:r>
            <a:r>
              <a:rPr lang="en-US" sz="3000" b="1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500 - 505</a:t>
            </a: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8" y="2278829"/>
            <a:ext cx="4483308" cy="36722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General 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Client request-header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Server response-header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6BCD-222F-4C2D-A7E9-1FD1930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741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74C5-86E2-4899-9C30-7F8ECC59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158" y="1711183"/>
            <a:ext cx="3973643" cy="4741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HTTP response headers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public / private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must-revalidate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proxy-revalidate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S-maxage = seconds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B733DA-D323-4961-96D6-579C07DCFA92}"/>
              </a:ext>
            </a:extLst>
          </p:cNvPr>
          <p:cNvCxnSpPr>
            <a:cxnSpLocks/>
          </p:cNvCxnSpPr>
          <p:nvPr/>
        </p:nvCxnSpPr>
        <p:spPr>
          <a:xfrm>
            <a:off x="569235" y="98951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D807FB-818E-4232-9C8D-0BCDCCA25373}"/>
              </a:ext>
            </a:extLst>
          </p:cNvPr>
          <p:cNvSpPr txBox="1">
            <a:spLocks/>
          </p:cNvSpPr>
          <p:nvPr/>
        </p:nvSpPr>
        <p:spPr>
          <a:xfrm>
            <a:off x="4611349" y="1192870"/>
            <a:ext cx="2969302" cy="5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Cache -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32C6C-CE06-47A4-927F-CC5CE9F24F41}"/>
              </a:ext>
            </a:extLst>
          </p:cNvPr>
          <p:cNvSpPr txBox="1">
            <a:spLocks/>
          </p:cNvSpPr>
          <p:nvPr/>
        </p:nvSpPr>
        <p:spPr>
          <a:xfrm>
            <a:off x="838201" y="1734574"/>
            <a:ext cx="3973643" cy="424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HTTP request headers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max-stale [=seconds]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min-fresh = sconds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only-if-cached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Pragma: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Connection: 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Date: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Trailer: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Transfer-Encoding: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Upgrate: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VIA: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Warning: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05"/>
            <a:ext cx="10515600" cy="545959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5397708" cy="5257712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0184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Expect: expectation-extension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If-Match: tag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</a:t>
            </a:r>
            <a:r>
              <a:rPr lang="hy-AM">
                <a:latin typeface="Sylfaen" panose="010A0502050306030303" pitchFamily="18" charset="0"/>
              </a:rPr>
              <a:t>-</a:t>
            </a:r>
            <a:r>
              <a:rPr lang="en-US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EE9-BC48-4C5D-92B4-68220CE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83B8-E31E-4373-9BD0-E64C71C8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937"/>
            <a:ext cx="10515600" cy="26564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CDE09A-B742-4AE7-B9BC-631B69936246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2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020-5A81-4A7F-9AF4-AFA72089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Negotiation 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CA4E-07AB-4D20-BE79-15B5CCDF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2A9AF-DF3E-4E28-AD5C-F49D52C38355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C8BA-44B1-4207-A5C1-7C34D40E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17" y="2050869"/>
            <a:ext cx="3877491" cy="3448594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HTTP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TCP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(Transmission Control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IP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(Internet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33DEE-8091-441F-B570-9883FE141218}"/>
              </a:ext>
            </a:extLst>
          </p:cNvPr>
          <p:cNvCxnSpPr/>
          <p:nvPr/>
        </p:nvCxnSpPr>
        <p:spPr>
          <a:xfrm>
            <a:off x="2934062" y="2529840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561D9-0F94-4B39-87D7-83AEBB8F05C9}"/>
              </a:ext>
            </a:extLst>
          </p:cNvPr>
          <p:cNvCxnSpPr/>
          <p:nvPr/>
        </p:nvCxnSpPr>
        <p:spPr>
          <a:xfrm>
            <a:off x="2934062" y="4010298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6633754" y="1580607"/>
            <a:ext cx="3877491" cy="344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8372396" y="172465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https://www.tutorialspoint.com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https://192.229.221.69:443/http/http_messages.html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BC1BF-DA34-470B-A870-6847E4CE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7" y="1343818"/>
            <a:ext cx="8917665" cy="515540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49" y="2096577"/>
            <a:ext cx="4603154" cy="38094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Message – 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673738" y="122294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92468"/>
              </p:ext>
            </p:extLst>
          </p:nvPr>
        </p:nvGraphicFramePr>
        <p:xfrm>
          <a:off x="409303" y="1574552"/>
          <a:ext cx="3757747" cy="185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48298" y="3291841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500405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C85535-FA9C-49E2-947B-CF2866C8239A}"/>
              </a:ext>
            </a:extLst>
          </p:cNvPr>
          <p:cNvCxnSpPr>
            <a:cxnSpLocks/>
          </p:cNvCxnSpPr>
          <p:nvPr/>
        </p:nvCxnSpPr>
        <p:spPr>
          <a:xfrm flipV="1">
            <a:off x="6500405" y="3291841"/>
            <a:ext cx="0" cy="7445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C8180D-2642-42D5-AFA7-F909AA9A66A6}"/>
              </a:ext>
            </a:extLst>
          </p:cNvPr>
          <p:cNvCxnSpPr/>
          <p:nvPr/>
        </p:nvCxnSpPr>
        <p:spPr>
          <a:xfrm flipH="1">
            <a:off x="6382294" y="3291841"/>
            <a:ext cx="1181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13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634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Sylfaen</vt:lpstr>
      <vt:lpstr>Тема Office</vt:lpstr>
      <vt:lpstr>What is HTTP</vt:lpstr>
      <vt:lpstr>Interaction between client and server using HTTP</vt:lpstr>
      <vt:lpstr>TCP/IP</vt:lpstr>
      <vt:lpstr>URI / URL / URN</vt:lpstr>
      <vt:lpstr>Basic server connection process</vt:lpstr>
      <vt:lpstr>HTTP Messages</vt:lpstr>
      <vt:lpstr>PowerPoint Presentation</vt:lpstr>
      <vt:lpstr>Requests</vt:lpstr>
      <vt:lpstr>Responses</vt:lpstr>
      <vt:lpstr>HTTP Methods</vt:lpstr>
      <vt:lpstr>Idempotency</vt:lpstr>
      <vt:lpstr>HTTP Status Codes</vt:lpstr>
      <vt:lpstr>HTTP Header Fields</vt:lpstr>
      <vt:lpstr>General Headers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 Request Headers</vt:lpstr>
      <vt:lpstr>Response Informational Headers</vt:lpstr>
      <vt:lpstr>Response Negotiation Headers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70</cp:revision>
  <dcterms:created xsi:type="dcterms:W3CDTF">2022-09-06T04:34:25Z</dcterms:created>
  <dcterms:modified xsi:type="dcterms:W3CDTF">2022-10-03T14:17:42Z</dcterms:modified>
</cp:coreProperties>
</file>