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90CF0-FA87-4659-85BF-AE22EB8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86" y="1899901"/>
            <a:ext cx="5250806" cy="3259121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Forwarding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31370" y="1825625"/>
            <a:ext cx="6190938" cy="3675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877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0510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18939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4366"/>
              </p:ext>
            </p:extLst>
          </p:nvPr>
        </p:nvGraphicFramePr>
        <p:xfrm>
          <a:off x="3372276" y="1447088"/>
          <a:ext cx="544744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290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925297" y="4464608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52" y="3804669"/>
            <a:ext cx="7063491" cy="2193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3189781" y="1652979"/>
            <a:ext cx="6117236" cy="807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32" y="2669347"/>
            <a:ext cx="11722933" cy="807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309421" y="286312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1450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9482" y="287811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5" y="12109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0180"/>
            <a:ext cx="109601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r>
              <a:rPr lang="ru-RU" altLang="en-US" sz="4400" dirty="0">
                <a:latin typeface="Sylfaen" panose="010A0502050306030303" pitchFamily="18" charset="0"/>
              </a:rPr>
              <a:t>, </a:t>
            </a:r>
            <a:r>
              <a:rPr lang="en-US" altLang="en-US" sz="4400" dirty="0">
                <a:latin typeface="Sylfaen" panose="010A0502050306030303" pitchFamily="18" charset="0"/>
              </a:rPr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</TotalTime>
  <Words>571</Words>
  <Application>Microsoft Office PowerPoint</Application>
  <PresentationFormat>Widescreen</PresentationFormat>
  <Paragraphs>161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servlet, mapping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Forwarding</vt:lpstr>
      <vt:lpstr>Session</vt:lpstr>
      <vt:lpstr>Servlet lifecycle</vt:lpstr>
      <vt:lpstr>Listeners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49</cp:revision>
  <dcterms:created xsi:type="dcterms:W3CDTF">2022-06-23T05:57:29Z</dcterms:created>
  <dcterms:modified xsi:type="dcterms:W3CDTF">2022-06-28T14:00:35Z</dcterms:modified>
</cp:coreProperties>
</file>