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JDBC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59C3E-E521-4DDB-8063-AB677DFD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3" y="1540812"/>
            <a:ext cx="9163434" cy="4448638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966-B40C-4532-B8E4-EFF6B9C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RsultSetMetadata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D23A-0A37-4BF8-BE46-CDC3438B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966118"/>
            <a:ext cx="11243872" cy="367576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getColumnCount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getColumnTypeName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getTableName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A7835C-5AB8-474C-8E4B-64A70382823F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8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F3C-73AB-4F1A-8CC4-121F4EA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0"/>
            <a:ext cx="10515600" cy="1325563"/>
          </a:xfrm>
        </p:spPr>
        <p:txBody>
          <a:bodyPr/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ED12-59BB-4B5A-8106-41A29FD4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2107039"/>
            <a:ext cx="10068915" cy="384606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BE2E1-758D-4AB5-AC0F-6E39DE009199}"/>
              </a:ext>
            </a:extLst>
          </p:cNvPr>
          <p:cNvCxnSpPr>
            <a:cxnSpLocks/>
          </p:cNvCxnSpPr>
          <p:nvPr/>
        </p:nvCxnSpPr>
        <p:spPr>
          <a:xfrm>
            <a:off x="569235" y="129106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8A80-78CF-4827-9B43-4E6B353D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Sylfaen" panose="010A0502050306030303" pitchFamily="18" charset="0"/>
              </a:rPr>
              <a:t>Types of</a:t>
            </a:r>
            <a:r>
              <a:rPr lang="hy-AM" sz="4400" dirty="0">
                <a:latin typeface="Sylfaen" panose="010A0502050306030303" pitchFamily="18" charset="0"/>
              </a:rPr>
              <a:t> </a:t>
            </a:r>
            <a:r>
              <a:rPr lang="en-US" sz="4400" dirty="0">
                <a:latin typeface="Sylfaen" panose="010A0502050306030303" pitchFamily="18" charset="0"/>
              </a:rPr>
              <a:t>JDBC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C70-C289-48BC-AF93-64D3D50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4857" y="1840615"/>
            <a:ext cx="6042285" cy="393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JDBC-ODBC Bridge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Native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Network Protocol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Thin Driver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1B91B-9ED5-4750-9FD7-13A6BDAAE175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0208-F476-4C72-94C0-A2F16397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Database Connectivity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A7F60D-0DDC-4C88-85D0-BF4AB2D18B51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34CA63-5579-49BA-8B34-B7A859C0634F}"/>
              </a:ext>
            </a:extLst>
          </p:cNvPr>
          <p:cNvSpPr txBox="1">
            <a:spLocks/>
          </p:cNvSpPr>
          <p:nvPr/>
        </p:nvSpPr>
        <p:spPr>
          <a:xfrm>
            <a:off x="3074854" y="2669228"/>
            <a:ext cx="6042285" cy="393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83AD8-C6E6-441F-AA78-8E295EF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460" y="1567451"/>
            <a:ext cx="4843072" cy="50323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Driver registration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Get 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Statement creation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Query execution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89803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3E3-C61C-42EF-B106-01B2234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DriverManager</a:t>
            </a:r>
            <a:r>
              <a:rPr lang="en-US" dirty="0">
                <a:latin typeface="Sylfaen" panose="010A0502050306030303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4EE2-7009-407F-A5EC-3418B75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15" y="1677628"/>
            <a:ext cx="1065348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user, password)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Driver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sec)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URL, Properties prop) 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CA433-F41F-46D4-8B2B-0418D9C6D8B7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326-02B2-44DF-B042-81F8F9CC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Connection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8FFE-7B5C-4C9E-AF64-78FCF7408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Statement </a:t>
            </a:r>
            <a:r>
              <a:rPr lang="en-US" dirty="0" err="1"/>
              <a:t>createStatement</a:t>
            </a:r>
            <a:r>
              <a:rPr lang="en-US" dirty="0"/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3D62F-83F1-4BF3-AADE-925C69779698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8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23CC-B0A5-498D-9781-BF14127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Statement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50AD-11E1-4643-BB5A-CA6C5E4E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936" y="2065468"/>
            <a:ext cx="6856127" cy="3405942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ResultSet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executeQuery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int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executeUpdate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boolean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execute(String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CDB7C9-D7AC-4DE2-B3A9-62257585ECE6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2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809-5C8F-45AE-B95F-69E55619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7940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ResultSet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4F2-922D-4425-8FDD-2CB98A23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20"/>
            <a:ext cx="7316449" cy="5495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next 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previous ():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first 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last 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absolute (int row)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relative (int row)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39B3C-A34C-42CE-B52C-8071BF205776}"/>
              </a:ext>
            </a:extLst>
          </p:cNvPr>
          <p:cNvCxnSpPr>
            <a:cxnSpLocks/>
          </p:cNvCxnSpPr>
          <p:nvPr/>
        </p:nvCxnSpPr>
        <p:spPr>
          <a:xfrm>
            <a:off x="569235" y="109619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7D7-6934-40A0-A6EA-4300B8AF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PreparedStatement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F84-5C21-4B45-AFC4-043EDF76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7"/>
            <a:ext cx="10784566" cy="50270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int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String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setFloat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float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setDouble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double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executeUpdate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executeQuery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BEDF21-2142-4A0D-AF6B-ECC5A512655F}"/>
              </a:ext>
            </a:extLst>
          </p:cNvPr>
          <p:cNvCxnSpPr>
            <a:cxnSpLocks/>
          </p:cNvCxnSpPr>
          <p:nvPr/>
        </p:nvCxnSpPr>
        <p:spPr>
          <a:xfrm>
            <a:off x="569235" y="11561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3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4454</TotalTime>
  <Words>289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Sylfaen</vt:lpstr>
      <vt:lpstr>Office Theme</vt:lpstr>
      <vt:lpstr>What is JDBC</vt:lpstr>
      <vt:lpstr>JDBC Driver</vt:lpstr>
      <vt:lpstr>Types of JDBC drivers</vt:lpstr>
      <vt:lpstr>Java Database Connectivity Steps</vt:lpstr>
      <vt:lpstr>DriverManager class</vt:lpstr>
      <vt:lpstr>Connection interface</vt:lpstr>
      <vt:lpstr>Statement interface</vt:lpstr>
      <vt:lpstr>ResultSet interface</vt:lpstr>
      <vt:lpstr>PreparedStatement interface</vt:lpstr>
      <vt:lpstr>RsultSetMetadata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70</cp:revision>
  <dcterms:created xsi:type="dcterms:W3CDTF">2022-06-23T05:57:29Z</dcterms:created>
  <dcterms:modified xsi:type="dcterms:W3CDTF">2022-08-11T14:32:54Z</dcterms:modified>
</cp:coreProperties>
</file>