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46360" y="1825625"/>
            <a:ext cx="6175947" cy="3690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Configuration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</TotalTime>
  <Words>694</Words>
  <Application>Microsoft Office PowerPoint</Application>
  <PresentationFormat>Widescreen</PresentationFormat>
  <Paragraphs>197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Configuration with web.xml file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66</cp:revision>
  <dcterms:created xsi:type="dcterms:W3CDTF">2022-06-23T05:57:29Z</dcterms:created>
  <dcterms:modified xsi:type="dcterms:W3CDTF">2022-08-11T14:32:59Z</dcterms:modified>
</cp:coreProperties>
</file>