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405346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PreparedStatement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fouble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RsultSetMetadata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366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DatabaseMetadata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6" y="1645095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Binary information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458286"/>
            <a:ext cx="11362496" cy="4468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File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5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CallableStatement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131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Transaction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25960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DA21-0736-45B2-A2CB-3172CD7C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Batch Processing</a:t>
            </a:r>
            <a:endParaRPr lang="ru-RU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15F4-7C59-44B1-B197-63FC342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701447"/>
            <a:ext cx="1040892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addBatch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int[]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clearBatch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7B3283-1C9F-4B91-920F-32E672121116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RowSet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CD5-0A6A-4130-930D-7337E1C5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176"/>
            <a:ext cx="3772990" cy="4844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JdbcRowSet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CachedRowSet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JoinRowSet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FilteredRowSet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2110C9-4CF1-4724-A8D6-4C04F4A6DCEE}"/>
              </a:ext>
            </a:extLst>
          </p:cNvPr>
          <p:cNvSpPr txBox="1">
            <a:spLocks/>
          </p:cNvSpPr>
          <p:nvPr/>
        </p:nvSpPr>
        <p:spPr>
          <a:xfrm>
            <a:off x="4872446" y="1920240"/>
            <a:ext cx="6481354" cy="4454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RowsetProvider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newFactory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().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createJdbcRowSet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RowSetListener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rowSet.addRowSetListener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cursorMoved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rowChanged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rowSetChanged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847395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>
                <a:latin typeface="Sylfaen" panose="010A0502050306030303" pitchFamily="18" charset="0"/>
              </a:rPr>
              <a:t>Types of</a:t>
            </a:r>
            <a:r>
              <a:rPr lang="hy-AM" sz="4400">
                <a:latin typeface="Sylfaen" panose="010A0502050306030303" pitchFamily="18" charset="0"/>
              </a:rPr>
              <a:t> </a:t>
            </a:r>
            <a:r>
              <a:rPr lang="en-US" sz="4400">
                <a:latin typeface="Sylfaen" panose="010A0502050306030303" pitchFamily="18" charset="0"/>
              </a:rPr>
              <a:t>JDBC drivers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28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4BE4B0-6630-4FA5-B245-45AA3A68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" y="0"/>
            <a:ext cx="10474673" cy="7040121"/>
          </a:xfrm>
        </p:spPr>
      </p:pic>
    </p:spTree>
    <p:extLst>
      <p:ext uri="{BB962C8B-B14F-4D97-AF65-F5344CB8AC3E}">
        <p14:creationId xmlns:p14="http://schemas.microsoft.com/office/powerpoint/2010/main" val="15537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4" y="1488428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DriverManager</a:t>
            </a:r>
            <a:r>
              <a:rPr lang="en-US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Connection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9477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Statement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hy-AM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DatabaseMetadata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close()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rollback()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Statement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557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ResultSet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1457961"/>
            <a:ext cx="10904308" cy="49804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 algn="l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ResultSet.TYPE_SCROLL_INSENSITIVE ResultSet.CONCUR_UPDATABLE);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6641</TotalTime>
  <Words>471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PowerPoint Presentation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Batch Processing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104</cp:revision>
  <dcterms:created xsi:type="dcterms:W3CDTF">2022-06-23T05:57:29Z</dcterms:created>
  <dcterms:modified xsi:type="dcterms:W3CDTF">2022-08-26T14:35:58Z</dcterms:modified>
</cp:coreProperties>
</file>