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8C94B-7918-458B-9AF1-0DBDD7FC850F}" type="datetimeFigureOut">
              <a:rPr lang="en-US" smtClean="0"/>
              <a:t>2022-08-18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C0D2C-FC79-4881-900B-A227C6589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7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5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4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1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3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6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36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7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6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9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2022-08-18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0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68979-5CB5-4E5D-B82F-DAC09775BD7D}" type="datetimeFigureOut">
              <a:rPr lang="en-US" smtClean="0"/>
              <a:t>2022-08-18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3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10961-99F5-4007-8489-316969244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000" dirty="0">
                <a:latin typeface="Sylfaen" panose="010A0502050306030303" pitchFamily="18" charset="0"/>
              </a:rPr>
              <a:t>What is JDBC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C7EF31-8E47-41F6-A015-B4EEECF15588}"/>
              </a:ext>
            </a:extLst>
          </p:cNvPr>
          <p:cNvCxnSpPr>
            <a:cxnSpLocks/>
          </p:cNvCxnSpPr>
          <p:nvPr/>
        </p:nvCxnSpPr>
        <p:spPr>
          <a:xfrm>
            <a:off x="569235" y="11389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7F59C3E-E521-4DDB-8063-AB677DFD4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283" y="1540812"/>
            <a:ext cx="9163434" cy="4448638"/>
          </a:xfrm>
        </p:spPr>
      </p:pic>
    </p:spTree>
    <p:extLst>
      <p:ext uri="{BB962C8B-B14F-4D97-AF65-F5344CB8AC3E}">
        <p14:creationId xmlns:p14="http://schemas.microsoft.com/office/powerpoint/2010/main" val="184557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10966-B40C-4532-B8E4-EFF6B9CD1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latin typeface="Sylfaen" panose="010A0502050306030303" pitchFamily="18" charset="0"/>
              </a:rPr>
              <a:t>RsultSetMetadata</a:t>
            </a:r>
            <a:r>
              <a:rPr lang="en-US" dirty="0">
                <a:latin typeface="Sylfaen" panose="010A0502050306030303" pitchFamily="18" charset="0"/>
              </a:rPr>
              <a:t> interface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DD23A-0A37-4BF8-BE46-CDC3438B1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235" y="1966118"/>
            <a:ext cx="11243872" cy="367576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int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getColumnCount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()throws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SQLException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String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getColumnName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 index)throws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SQLException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String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getColumnTypeName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 index)throws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SQLException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String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getTableName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 index)throws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SQLException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7A7835C-5AB8-474C-8E4B-64A70382823F}"/>
              </a:ext>
            </a:extLst>
          </p:cNvPr>
          <p:cNvCxnSpPr>
            <a:cxnSpLocks/>
          </p:cNvCxnSpPr>
          <p:nvPr/>
        </p:nvCxnSpPr>
        <p:spPr>
          <a:xfrm>
            <a:off x="569235" y="121611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389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CB363-AE19-4CCD-8875-55481AB82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latin typeface="Sylfaen" panose="010A0502050306030303" pitchFamily="18" charset="0"/>
              </a:rPr>
              <a:t>RsultSetMetadata</a:t>
            </a:r>
            <a:r>
              <a:rPr lang="en-US" dirty="0">
                <a:latin typeface="Sylfaen" panose="010A0502050306030303" pitchFamily="18" charset="0"/>
              </a:rPr>
              <a:t> interface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7FA35-B525-4743-9B99-6CDC34157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PreparedStatement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 </a:t>
            </a:r>
          </a:p>
          <a:p>
            <a:pPr marL="0" indent="0">
              <a:buNone/>
            </a:pP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setBinaryStream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  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paramIndex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,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InputStream</a:t>
            </a:r>
            <a:r>
              <a:rPr lang="ru-RU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stream)</a:t>
            </a:r>
          </a:p>
          <a:p>
            <a:pPr marL="0" indent="0"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BLOB  (binary large object)</a:t>
            </a:r>
          </a:p>
          <a:p>
            <a:pPr marL="0" indent="0">
              <a:buNone/>
            </a:pP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Blob 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-regular"/>
              </a:rPr>
              <a:t>getBlob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()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665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FEF3C-73AB-4F1A-8CC4-121F4EA50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667" y="0"/>
            <a:ext cx="10515600" cy="1325563"/>
          </a:xfrm>
        </p:spPr>
        <p:txBody>
          <a:bodyPr/>
          <a:lstStyle/>
          <a:p>
            <a:pPr algn="ctr"/>
            <a:r>
              <a:rPr lang="en-US" sz="5000" dirty="0">
                <a:latin typeface="Sylfaen" panose="010A0502050306030303" pitchFamily="18" charset="0"/>
              </a:rPr>
              <a:t>JDBC Driver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B7ED12-59BB-4B5A-8106-41A29FD4D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09" y="2107039"/>
            <a:ext cx="10068915" cy="3846066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A6BE2E1-758D-4AB5-AC0F-6E39DE009199}"/>
              </a:ext>
            </a:extLst>
          </p:cNvPr>
          <p:cNvCxnSpPr>
            <a:cxnSpLocks/>
          </p:cNvCxnSpPr>
          <p:nvPr/>
        </p:nvCxnSpPr>
        <p:spPr>
          <a:xfrm>
            <a:off x="569235" y="1291068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682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48A80-78CF-4827-9B43-4E6B353DC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sz="4400" dirty="0">
                <a:latin typeface="Sylfaen" panose="010A0502050306030303" pitchFamily="18" charset="0"/>
              </a:rPr>
              <a:t>Types of</a:t>
            </a:r>
            <a:r>
              <a:rPr lang="hy-AM" sz="4400" dirty="0">
                <a:latin typeface="Sylfaen" panose="010A0502050306030303" pitchFamily="18" charset="0"/>
              </a:rPr>
              <a:t> </a:t>
            </a:r>
            <a:r>
              <a:rPr lang="en-US" sz="4400" dirty="0">
                <a:latin typeface="Sylfaen" panose="010A0502050306030303" pitchFamily="18" charset="0"/>
              </a:rPr>
              <a:t>JDBC drivers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60C70-C289-48BC-AF93-64D3D50DF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4857" y="1840615"/>
            <a:ext cx="6042285" cy="39305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JDBC-ODBC Bridge Driver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Native Driver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Network Protocol Driver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Thin Driver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BC1B91B-9ED5-4750-9FD7-13A6BDAAE175}"/>
              </a:ext>
            </a:extLst>
          </p:cNvPr>
          <p:cNvCxnSpPr>
            <a:cxnSpLocks/>
          </p:cNvCxnSpPr>
          <p:nvPr/>
        </p:nvCxnSpPr>
        <p:spPr>
          <a:xfrm>
            <a:off x="569235" y="121611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783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B0208-F476-4C72-94C0-A2F16397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Java Database Connectivity Steps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1A7F60D-0DDC-4C88-85D0-BF4AB2D18B51}"/>
              </a:ext>
            </a:extLst>
          </p:cNvPr>
          <p:cNvCxnSpPr>
            <a:cxnSpLocks/>
          </p:cNvCxnSpPr>
          <p:nvPr/>
        </p:nvCxnSpPr>
        <p:spPr>
          <a:xfrm>
            <a:off x="569235" y="121611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634CA63-5579-49BA-8B34-B7A859C0634F}"/>
              </a:ext>
            </a:extLst>
          </p:cNvPr>
          <p:cNvSpPr txBox="1">
            <a:spLocks/>
          </p:cNvSpPr>
          <p:nvPr/>
        </p:nvSpPr>
        <p:spPr>
          <a:xfrm>
            <a:off x="3074854" y="2669228"/>
            <a:ext cx="6042285" cy="3930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683AD8-C6E6-441F-AA78-8E295EF74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4460" y="1567451"/>
            <a:ext cx="4843072" cy="5032375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Driver registration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Get connectivity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Statement creation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Query execution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Close connection</a:t>
            </a:r>
          </a:p>
        </p:txBody>
      </p:sp>
    </p:spTree>
    <p:extLst>
      <p:ext uri="{BB962C8B-B14F-4D97-AF65-F5344CB8AC3E}">
        <p14:creationId xmlns:p14="http://schemas.microsoft.com/office/powerpoint/2010/main" val="3898030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5D3E3-C61C-42EF-B106-01B223499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latin typeface="Sylfaen" panose="010A0502050306030303" pitchFamily="18" charset="0"/>
              </a:rPr>
              <a:t>DriverManager</a:t>
            </a:r>
            <a:r>
              <a:rPr lang="en-US" dirty="0">
                <a:latin typeface="Sylfaen" panose="010A0502050306030303" pitchFamily="18" charset="0"/>
              </a:rPr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C4EE2-7009-407F-A5EC-3418B75AE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315" y="1677628"/>
            <a:ext cx="10653485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static synchronized void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registerDriver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(Driver driver)</a:t>
            </a:r>
          </a:p>
          <a:p>
            <a:pPr marL="0" indent="0"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static synchronized void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deRegisterDriver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(Driver driver)</a:t>
            </a:r>
          </a:p>
          <a:p>
            <a:pPr marL="0" indent="0"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static Connection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getConnection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url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</a:t>
            </a:r>
          </a:p>
          <a:p>
            <a:pPr marL="0" indent="0"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static Connection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getConnection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url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, user, password)</a:t>
            </a:r>
          </a:p>
          <a:p>
            <a:pPr marL="0" indent="0"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static Driver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getDriver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url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</a:t>
            </a:r>
          </a:p>
          <a:p>
            <a:pPr marL="0" indent="0"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pubic static int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getLoginTimeout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pubic static void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setLoginTimeout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 sec)</a:t>
            </a:r>
          </a:p>
          <a:p>
            <a:pPr marL="0" indent="0"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static Connection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getConnection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(String URL, Properties prop) throws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SQLException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11CA433-F41F-46D4-8B2B-0418D9C6D8B7}"/>
              </a:ext>
            </a:extLst>
          </p:cNvPr>
          <p:cNvCxnSpPr>
            <a:cxnSpLocks/>
          </p:cNvCxnSpPr>
          <p:nvPr/>
        </p:nvCxnSpPr>
        <p:spPr>
          <a:xfrm>
            <a:off x="569235" y="121611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849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73326-02B2-44DF-B042-81F8F9CCD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Connection interface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D8FFE-7B5C-4C9E-AF64-78FCF7408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public Statement </a:t>
            </a:r>
            <a:r>
              <a:rPr lang="en-US" dirty="0" err="1"/>
              <a:t>createStatement</a:t>
            </a:r>
            <a:r>
              <a:rPr lang="en-US" dirty="0"/>
              <a:t>()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213D62F-83F1-4BF3-AADE-925C69779698}"/>
              </a:ext>
            </a:extLst>
          </p:cNvPr>
          <p:cNvCxnSpPr>
            <a:cxnSpLocks/>
          </p:cNvCxnSpPr>
          <p:nvPr/>
        </p:nvCxnSpPr>
        <p:spPr>
          <a:xfrm>
            <a:off x="569235" y="121611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581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923CC-B0A5-498D-9781-BF141270A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Statement interface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550AD-11E1-4643-BB5A-CA6C5E4EE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936" y="2065468"/>
            <a:ext cx="6856127" cy="3405942"/>
          </a:xfr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public </a:t>
            </a:r>
            <a:r>
              <a:rPr lang="en-US" sz="3000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ResultSet</a:t>
            </a: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 </a:t>
            </a:r>
            <a:r>
              <a:rPr lang="en-US" sz="3000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executeQuery</a:t>
            </a: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(String </a:t>
            </a:r>
            <a:r>
              <a:rPr lang="en-US" sz="3000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sql</a:t>
            </a: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)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public int </a:t>
            </a:r>
            <a:r>
              <a:rPr lang="en-US" sz="3000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executeUpdate</a:t>
            </a: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(String </a:t>
            </a:r>
            <a:r>
              <a:rPr lang="en-US" sz="3000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sql</a:t>
            </a: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)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public </a:t>
            </a:r>
            <a:r>
              <a:rPr lang="en-US" sz="3000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boolean</a:t>
            </a: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 execute(String </a:t>
            </a:r>
            <a:r>
              <a:rPr lang="en-US" sz="3000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sql</a:t>
            </a:r>
            <a:r>
              <a:rPr lang="en-US" sz="3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  <a:ea typeface="+mn-ea"/>
                <a:cs typeface="+mn-cs"/>
              </a:rPr>
              <a:t>)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CCDB7C9-D7AC-4DE2-B3A9-62257585ECE6}"/>
              </a:ext>
            </a:extLst>
          </p:cNvPr>
          <p:cNvCxnSpPr>
            <a:cxnSpLocks/>
          </p:cNvCxnSpPr>
          <p:nvPr/>
        </p:nvCxnSpPr>
        <p:spPr>
          <a:xfrm>
            <a:off x="569235" y="1216117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721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1809-5C8F-45AE-B95F-69E556197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77940"/>
          </a:xfrm>
        </p:spPr>
        <p:txBody>
          <a:bodyPr/>
          <a:lstStyle/>
          <a:p>
            <a:pPr algn="ctr"/>
            <a:r>
              <a:rPr lang="en-US" dirty="0" err="1">
                <a:latin typeface="Sylfaen" panose="010A0502050306030303" pitchFamily="18" charset="0"/>
              </a:rPr>
              <a:t>ResultSet</a:t>
            </a:r>
            <a:r>
              <a:rPr lang="en-US" dirty="0">
                <a:latin typeface="Sylfaen" panose="010A0502050306030303" pitchFamily="18" charset="0"/>
              </a:rPr>
              <a:t> interface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664F2-922D-4425-8FDD-2CB98A233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2389"/>
            <a:ext cx="7841105" cy="5495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boolean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next ()</a:t>
            </a:r>
          </a:p>
          <a:p>
            <a:pPr marL="0" indent="0"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boolean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previous ():</a:t>
            </a:r>
          </a:p>
          <a:p>
            <a:pPr marL="0" indent="0"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boolean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first ()</a:t>
            </a:r>
          </a:p>
          <a:p>
            <a:pPr marL="0" indent="0"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boolean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last ()</a:t>
            </a:r>
          </a:p>
          <a:p>
            <a:pPr marL="0" indent="0"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boolean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absolute (int row)</a:t>
            </a:r>
          </a:p>
          <a:p>
            <a:pPr marL="0" indent="0"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boolean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relative (int row)</a:t>
            </a:r>
          </a:p>
          <a:p>
            <a:pPr marL="0" indent="0"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int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getInt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(int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columnIndex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</a:t>
            </a:r>
          </a:p>
          <a:p>
            <a:pPr marL="0" indent="0"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int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getInt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(String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columnName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</a:t>
            </a:r>
          </a:p>
          <a:p>
            <a:pPr marL="0" indent="0"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String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getString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(int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columnIndex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</a:t>
            </a:r>
          </a:p>
          <a:p>
            <a:pPr marL="0" indent="0"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String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getString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(String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columnName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339B3C-A34C-42CE-B52C-8071BF205776}"/>
              </a:ext>
            </a:extLst>
          </p:cNvPr>
          <p:cNvCxnSpPr>
            <a:cxnSpLocks/>
          </p:cNvCxnSpPr>
          <p:nvPr/>
        </p:nvCxnSpPr>
        <p:spPr>
          <a:xfrm>
            <a:off x="569235" y="109619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287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EE7D7-6934-40A0-A6EA-4300B8AF3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latin typeface="Sylfaen" panose="010A0502050306030303" pitchFamily="18" charset="0"/>
              </a:rPr>
              <a:t>PreparedStatement</a:t>
            </a:r>
            <a:r>
              <a:rPr lang="en-US" dirty="0">
                <a:latin typeface="Sylfaen" panose="010A0502050306030303" pitchFamily="18" charset="0"/>
              </a:rPr>
              <a:t> interface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85F84-5C21-4B45-AFC4-043EDF769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43817"/>
            <a:ext cx="10784566" cy="502700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void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setInt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paramIndex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, int value)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void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setString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paramIndex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, String value)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void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setFloat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paramIndex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, float value)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void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setDouble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(int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paramIndex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, double value)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int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executeUpdate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public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ResultSet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 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executeQuery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4BEDF21-2142-4A0D-AF6B-ECC5A512655F}"/>
              </a:ext>
            </a:extLst>
          </p:cNvPr>
          <p:cNvCxnSpPr>
            <a:cxnSpLocks/>
          </p:cNvCxnSpPr>
          <p:nvPr/>
        </p:nvCxnSpPr>
        <p:spPr>
          <a:xfrm>
            <a:off x="569235" y="115615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032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4931</TotalTime>
  <Words>310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inter-regular</vt:lpstr>
      <vt:lpstr>Sylfaen</vt:lpstr>
      <vt:lpstr>Office Theme</vt:lpstr>
      <vt:lpstr>What is JDBC</vt:lpstr>
      <vt:lpstr>JDBC Driver</vt:lpstr>
      <vt:lpstr>Types of JDBC drivers</vt:lpstr>
      <vt:lpstr>Java Database Connectivity Steps</vt:lpstr>
      <vt:lpstr>DriverManager class</vt:lpstr>
      <vt:lpstr>Connection interface</vt:lpstr>
      <vt:lpstr>Statement interface</vt:lpstr>
      <vt:lpstr>ResultSet interface</vt:lpstr>
      <vt:lpstr>PreparedStatement interface</vt:lpstr>
      <vt:lpstr>RsultSetMetadata interface</vt:lpstr>
      <vt:lpstr>RsultSetMetadata 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servlets and JSP</dc:title>
  <dc:creator>Garnik Haydosyan</dc:creator>
  <cp:lastModifiedBy>Garnik Haydosyan</cp:lastModifiedBy>
  <cp:revision>72</cp:revision>
  <dcterms:created xsi:type="dcterms:W3CDTF">2022-06-23T05:57:29Z</dcterms:created>
  <dcterms:modified xsi:type="dcterms:W3CDTF">2022-08-18T14:22:10Z</dcterms:modified>
</cp:coreProperties>
</file>