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81" r:id="rId24"/>
    <p:sldId id="280" r:id="rId25"/>
    <p:sldId id="282" r:id="rId26"/>
    <p:sldId id="283" r:id="rId27"/>
    <p:sldId id="291" r:id="rId28"/>
    <p:sldId id="286" r:id="rId29"/>
    <p:sldId id="287" r:id="rId30"/>
    <p:sldId id="29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absoluteURI | abs_path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Status-Code = 1--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2--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3--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4--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4" y="1659907"/>
            <a:ext cx="4288436" cy="42780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301 Moved Permanently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307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659907"/>
            <a:ext cx="4288436" cy="444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403 Forbidden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501 Not Implemented</a:t>
            </a:r>
            <a:endParaRPr lang="ru-RU" sz="3000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dirty="0">
                <a:latin typeface="Sylfaen" panose="010A0502050306030303" pitchFamily="18" charset="0"/>
              </a:rPr>
              <a:t>503 </a:t>
            </a:r>
            <a:r>
              <a:rPr lang="en-US" sz="3000" dirty="0">
                <a:latin typeface="Sylfaen" panose="010A0502050306030303" pitchFamily="18" charset="0"/>
              </a:rPr>
              <a:t>Service Unavailable</a:t>
            </a:r>
            <a:endParaRPr lang="en-US" sz="3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325563"/>
            <a:ext cx="4591987" cy="56521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218"/>
            <a:ext cx="10515600" cy="439302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473"/>
            <a:ext cx="5952968" cy="335914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Authorization</a:t>
            </a:r>
            <a:r>
              <a:rPr lang="en-US">
                <a:latin typeface="Sylfaen" panose="010A0502050306030303" pitchFamily="18" charset="0"/>
              </a:rPr>
              <a:t>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AC2A29-ABF2-4D97-9E10-3035C005460E}"/>
              </a:ext>
            </a:extLst>
          </p:cNvPr>
          <p:cNvSpPr txBox="1">
            <a:spLocks/>
          </p:cNvSpPr>
          <p:nvPr/>
        </p:nvSpPr>
        <p:spPr>
          <a:xfrm>
            <a:off x="838200" y="4152598"/>
            <a:ext cx="6626902" cy="231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662"/>
            <a:ext cx="6162207" cy="4849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Expect: expectation-extension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If-Match: tag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</a:t>
            </a:r>
            <a:r>
              <a:rPr lang="hy-AM" dirty="0">
                <a:latin typeface="Sylfaen" panose="010A0502050306030303" pitchFamily="18" charset="0"/>
              </a:rPr>
              <a:t>-</a:t>
            </a:r>
            <a:r>
              <a:rPr lang="en-US" dirty="0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If-Unmodified-Since: date</a:t>
            </a:r>
            <a:endParaRPr lang="ru-RU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WWW- Authenticate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143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Content-Encoding։ </a:t>
            </a:r>
            <a:r>
              <a:rPr lang="en-US" dirty="0">
                <a:latin typeface="Sylfaen" panose="010A0502050306030303" pitchFamily="18" charset="0"/>
              </a:rPr>
              <a:t>content-coding</a:t>
            </a:r>
            <a:r>
              <a:rPr lang="hy-AM" dirty="0">
                <a:latin typeface="Sylfaen" panose="010A0502050306030303" pitchFamily="18" charset="0"/>
              </a:rPr>
              <a:t> 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Length: digits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Type: type/subtype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3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File and Path Names Based Attack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DNS Spoofing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 dirty="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 dirty="0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 dirty="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 dirty="0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</TotalTime>
  <Words>751</Words>
  <Application>Microsoft Office PowerPoint</Application>
  <PresentationFormat>Широкоэкранный</PresentationFormat>
  <Paragraphs>213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Sylfaen</vt:lpstr>
      <vt:lpstr>Тема Office</vt:lpstr>
      <vt:lpstr>Презентация PowerPoint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Презентация PowerPoint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sky</cp:lastModifiedBy>
  <cp:revision>145</cp:revision>
  <dcterms:created xsi:type="dcterms:W3CDTF">2022-09-06T04:34:25Z</dcterms:created>
  <dcterms:modified xsi:type="dcterms:W3CDTF">2022-11-07T20:00:41Z</dcterms:modified>
</cp:coreProperties>
</file>