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540812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RsultSetMetadata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735683"/>
            <a:ext cx="11243872" cy="36757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getTableName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2107039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Sylfaen" panose="010A0502050306030303" pitchFamily="18" charset="0"/>
              </a:rPr>
              <a:t>Types of</a:t>
            </a:r>
            <a:r>
              <a:rPr lang="hy-AM" sz="4400" dirty="0">
                <a:latin typeface="Sylfaen" panose="010A0502050306030303" pitchFamily="18" charset="0"/>
              </a:rPr>
              <a:t> </a:t>
            </a:r>
            <a:r>
              <a:rPr lang="en-US" sz="4400" dirty="0">
                <a:latin typeface="Sylfaen" panose="010A0502050306030303" pitchFamily="18" charset="0"/>
              </a:rPr>
              <a:t>JDBC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857" y="184061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460" y="1567451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DriverManager</a:t>
            </a:r>
            <a:r>
              <a:rPr lang="en-US" dirty="0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1677628"/>
            <a:ext cx="106534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user, password)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URL, Properties prop) 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Connection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Statement </a:t>
            </a:r>
            <a:r>
              <a:rPr lang="en-US" dirty="0" err="1"/>
              <a:t>createStatement</a:t>
            </a:r>
            <a:r>
              <a:rPr lang="en-US" dirty="0"/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Statement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936" y="2065468"/>
            <a:ext cx="6856127" cy="340594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ResultSet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20"/>
            <a:ext cx="7316449" cy="5495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previous ():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first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last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PreparedStatement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7"/>
            <a:ext cx="10784566" cy="5027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String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float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setDouble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double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Words>289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69</cp:revision>
  <dcterms:created xsi:type="dcterms:W3CDTF">2022-06-23T05:57:29Z</dcterms:created>
  <dcterms:modified xsi:type="dcterms:W3CDTF">2022-07-29T15:00:07Z</dcterms:modified>
</cp:coreProperties>
</file>