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86" y="1899901"/>
            <a:ext cx="5250806" cy="325912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16514"/>
              </p:ext>
            </p:extLst>
          </p:nvPr>
        </p:nvGraphicFramePr>
        <p:xfrm>
          <a:off x="3518756" y="1638100"/>
          <a:ext cx="5154488" cy="4508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868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124620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JspWriter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HttpServletRequest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HttpServletResponse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response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HttpSession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session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ServletContext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application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ServletConfig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config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Throwable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exception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PageContext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pageContext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</TotalTime>
  <Words>505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43</cp:revision>
  <dcterms:created xsi:type="dcterms:W3CDTF">2022-06-23T05:57:29Z</dcterms:created>
  <dcterms:modified xsi:type="dcterms:W3CDTF">2022-06-27T14:48:56Z</dcterms:modified>
</cp:coreProperties>
</file>