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83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46360" y="1825625"/>
            <a:ext cx="6175947" cy="3690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81200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115562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CFC1EA-0323-4FEF-B3DC-633CF6D80858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182754" y="1733995"/>
            <a:ext cx="7765405" cy="4412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 throws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 throw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IOException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 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569233" y="5661987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5417204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Configuration with web.xml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2" y="1848202"/>
            <a:ext cx="31905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Error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Exception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5308</TotalTime>
  <Words>760</Words>
  <Application>Microsoft Office PowerPoint</Application>
  <PresentationFormat>Widescreen</PresentationFormat>
  <Paragraphs>207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Configuration with web.xml file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&lt;jsp:useBean&gt; and &lt;jsp:getProperty&gt;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74</cp:revision>
  <dcterms:created xsi:type="dcterms:W3CDTF">2022-06-23T05:57:29Z</dcterms:created>
  <dcterms:modified xsi:type="dcterms:W3CDTF">2022-08-15T14:37:10Z</dcterms:modified>
</cp:coreProperties>
</file>