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884"/>
            <a:ext cx="10784566" cy="456026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Statement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RsultSetMetadata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530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608"/>
            <a:ext cx="10961318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3865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savepoints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setSavePoint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6573456" y="1343818"/>
            <a:ext cx="4780344" cy="499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factory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RowsetProvider.newFactory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factory.createCachedRowSet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22BA53-82CD-430B-AC39-52670C08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5" y="1343818"/>
            <a:ext cx="4944534" cy="52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40"/>
            <a:ext cx="9254067" cy="401924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=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connection.create.Statement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35382"/>
            <a:ext cx="11053530" cy="5281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ResultSet.TYPE_SCROLL_INSENSITIVE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ResultSet.CONCUR_UPDATABLE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 / previous () / first () / last 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7063</TotalTime>
  <Words>458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PowerPoint Presentation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116</cp:revision>
  <dcterms:created xsi:type="dcterms:W3CDTF">2022-06-23T05:57:29Z</dcterms:created>
  <dcterms:modified xsi:type="dcterms:W3CDTF">2022-08-29T14:54:55Z</dcterms:modified>
</cp:coreProperties>
</file>