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84" r:id="rId15"/>
    <p:sldId id="285" r:id="rId16"/>
    <p:sldId id="271" r:id="rId17"/>
    <p:sldId id="266" r:id="rId18"/>
    <p:sldId id="272" r:id="rId19"/>
    <p:sldId id="283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280" r:id="rId28"/>
    <p:sldId id="282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38954-C229-47F0-802A-31E7DADA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1397300"/>
            <a:ext cx="8107477" cy="4952983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511588"/>
            <a:ext cx="11053529" cy="4709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String </a:t>
            </a: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String [] </a:t>
            </a: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541286" cy="52973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@WebInitParam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374363" cy="2911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660A82-CEA2-4EE7-B21E-1808F3421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0" y="1512067"/>
            <a:ext cx="9092619" cy="4828772"/>
          </a:xfrm>
        </p:spPr>
      </p:pic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572" y="1275080"/>
            <a:ext cx="9774233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  <a:br>
              <a:rPr lang="en-US" sz="2800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Redirect happen on the client side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Redirect changes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 browser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Forward happen on the server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Forward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doesn’t change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 browser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09BF-F36B-4CF2-85A2-2F80C668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4" y="106596"/>
            <a:ext cx="10515600" cy="11488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8FE60A-FD03-465D-945C-1E149CBF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32" y="1404778"/>
            <a:ext cx="8219523" cy="484612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06CCA9-8107-4996-92CF-102EB82D69CF}"/>
              </a:ext>
            </a:extLst>
          </p:cNvPr>
          <p:cNvCxnSpPr>
            <a:cxnSpLocks/>
          </p:cNvCxnSpPr>
          <p:nvPr/>
        </p:nvCxnSpPr>
        <p:spPr>
          <a:xfrm>
            <a:off x="564629" y="112426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25DE4B-3333-484D-BC8B-B13A8C9D9940}"/>
              </a:ext>
            </a:extLst>
          </p:cNvPr>
          <p:cNvCxnSpPr/>
          <p:nvPr/>
        </p:nvCxnSpPr>
        <p:spPr>
          <a:xfrm flipV="1">
            <a:off x="4451927" y="3429000"/>
            <a:ext cx="3426691" cy="2085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8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BAD1-B759-4031-BCCC-9D350F4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Forward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382CC4-047C-463B-84C0-A8D17B53A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65" y="1575428"/>
            <a:ext cx="8125670" cy="465904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0C4F24-28E8-4120-B3FD-0C2195803FDC}"/>
              </a:ext>
            </a:extLst>
          </p:cNvPr>
          <p:cNvCxnSpPr>
            <a:cxnSpLocks/>
          </p:cNvCxnSpPr>
          <p:nvPr/>
        </p:nvCxnSpPr>
        <p:spPr>
          <a:xfrm>
            <a:off x="564629" y="112426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1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430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68" y="2093543"/>
            <a:ext cx="4557402" cy="336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request.getSession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971081" y="1229194"/>
            <a:ext cx="6220919" cy="5096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7513D-DC69-4DAE-A21C-0C72433B362C}"/>
              </a:ext>
            </a:extLst>
          </p:cNvPr>
          <p:cNvCxnSpPr>
            <a:cxnSpLocks/>
          </p:cNvCxnSpPr>
          <p:nvPr/>
        </p:nvCxnSpPr>
        <p:spPr>
          <a:xfrm>
            <a:off x="569235" y="10107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6" y="20131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27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3605"/>
            <a:ext cx="52578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089D82-7540-42BA-9F16-364B48DB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" y="2530255"/>
            <a:ext cx="4771632" cy="3519277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EFE876DD-1386-40F5-9E60-98E00B73739A}"/>
              </a:ext>
            </a:extLst>
          </p:cNvPr>
          <p:cNvSpPr txBox="1">
            <a:spLocks/>
          </p:cNvSpPr>
          <p:nvPr/>
        </p:nvSpPr>
        <p:spPr>
          <a:xfrm>
            <a:off x="1128248" y="1378837"/>
            <a:ext cx="3653614" cy="107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9CC972A-0D16-4BE3-A92F-D9F37E867D80}"/>
              </a:ext>
            </a:extLst>
          </p:cNvPr>
          <p:cNvSpPr txBox="1">
            <a:spLocks/>
          </p:cNvSpPr>
          <p:nvPr/>
        </p:nvSpPr>
        <p:spPr>
          <a:xfrm>
            <a:off x="838200" y="1362457"/>
            <a:ext cx="2984528" cy="83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F813-FB75-485B-9703-E2BC745F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5624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3FF0A-FD0E-44F7-9AC1-D2F2C88E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" y="1805923"/>
            <a:ext cx="3404016" cy="382117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A7D01B-1EF2-4DE0-9524-499E590A94E2}"/>
              </a:ext>
            </a:extLst>
          </p:cNvPr>
          <p:cNvCxnSpPr>
            <a:cxnSpLocks/>
          </p:cNvCxnSpPr>
          <p:nvPr/>
        </p:nvCxnSpPr>
        <p:spPr>
          <a:xfrm>
            <a:off x="569235" y="96075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7A230-AAE3-46B3-9051-E565FADCCE8C}"/>
              </a:ext>
            </a:extLst>
          </p:cNvPr>
          <p:cNvSpPr txBox="1">
            <a:spLocks/>
          </p:cNvSpPr>
          <p:nvPr/>
        </p:nvSpPr>
        <p:spPr>
          <a:xfrm>
            <a:off x="4336048" y="1364108"/>
            <a:ext cx="7765405" cy="4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@WebFilter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destroy 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doFilter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FilterChain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chain); </a:t>
            </a:r>
          </a:p>
        </p:txBody>
      </p:sp>
    </p:spTree>
    <p:extLst>
      <p:ext uri="{BB962C8B-B14F-4D97-AF65-F5344CB8AC3E}">
        <p14:creationId xmlns:p14="http://schemas.microsoft.com/office/powerpoint/2010/main" val="410163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69" y="2215364"/>
            <a:ext cx="6483861" cy="40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041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3813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925183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8425"/>
              </p:ext>
            </p:extLst>
          </p:nvPr>
        </p:nvGraphicFramePr>
        <p:xfrm>
          <a:off x="3372276" y="1727278"/>
          <a:ext cx="5447448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820366" y="4355330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23" y="4170797"/>
            <a:ext cx="5861470" cy="1101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569232" y="1375757"/>
            <a:ext cx="3666973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myBean.field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[“field”]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27" y="3429000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294431" y="3699365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17204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2" y="107601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83CBE5-B341-4B94-9124-21116F6F9563}"/>
              </a:ext>
            </a:extLst>
          </p:cNvPr>
          <p:cNvSpPr txBox="1">
            <a:spLocks/>
          </p:cNvSpPr>
          <p:nvPr/>
        </p:nvSpPr>
        <p:spPr>
          <a:xfrm>
            <a:off x="4507102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array[“1”]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map[“key”]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B4ADE5-80AF-4BCF-A311-4848337F6348}"/>
              </a:ext>
            </a:extLst>
          </p:cNvPr>
          <p:cNvSpPr txBox="1">
            <a:spLocks/>
          </p:cNvSpPr>
          <p:nvPr/>
        </p:nvSpPr>
        <p:spPr>
          <a:xfrm>
            <a:off x="8176015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+ 2 * 3 / 2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== “one”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null + 1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84FAB1-20DF-4239-B470-C5E202E8D3A9}"/>
              </a:ext>
            </a:extLst>
          </p:cNvPr>
          <p:cNvSpPr txBox="1">
            <a:spLocks/>
          </p:cNvSpPr>
          <p:nvPr/>
        </p:nvSpPr>
        <p:spPr>
          <a:xfrm>
            <a:off x="5761292" y="4184634"/>
            <a:ext cx="5861470" cy="1101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DA4E1C0-C23B-410F-9564-6685C662086B}"/>
              </a:ext>
            </a:extLst>
          </p:cNvPr>
          <p:cNvSpPr txBox="1">
            <a:spLocks/>
          </p:cNvSpPr>
          <p:nvPr/>
        </p:nvSpPr>
        <p:spPr>
          <a:xfrm>
            <a:off x="1196323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expression}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046410-A656-43BC-B63F-A53AEA08D038}"/>
              </a:ext>
            </a:extLst>
          </p:cNvPr>
          <p:cNvSpPr txBox="1">
            <a:spLocks/>
          </p:cNvSpPr>
          <p:nvPr/>
        </p:nvSpPr>
        <p:spPr>
          <a:xfrm>
            <a:off x="6431311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isElIgnored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=“true”</a:t>
            </a:r>
          </a:p>
        </p:txBody>
      </p: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2756477" cy="2052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864178" y="4321334"/>
            <a:ext cx="2425700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A284A6-1AC5-4548-B251-8C26846EBFA6}"/>
              </a:ext>
            </a:extLst>
          </p:cNvPr>
          <p:cNvSpPr txBox="1">
            <a:spLocks/>
          </p:cNvSpPr>
          <p:nvPr/>
        </p:nvSpPr>
        <p:spPr>
          <a:xfrm>
            <a:off x="2642174" y="4123773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</a:t>
            </a: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cookiees</a:t>
            </a: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0621ADD-9D09-4E50-AE40-2A5DD3FCE6EC}"/>
              </a:ext>
            </a:extLst>
          </p:cNvPr>
          <p:cNvSpPr txBox="1">
            <a:spLocks/>
          </p:cNvSpPr>
          <p:nvPr/>
        </p:nvSpPr>
        <p:spPr>
          <a:xfrm>
            <a:off x="6590144" y="4684910"/>
            <a:ext cx="2194022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FBA673-7A54-40DA-88AF-BF977D19D905}"/>
              </a:ext>
            </a:extLst>
          </p:cNvPr>
          <p:cNvSpPr txBox="1">
            <a:spLocks/>
          </p:cNvSpPr>
          <p:nvPr/>
        </p:nvSpPr>
        <p:spPr>
          <a:xfrm>
            <a:off x="827999" y="5739437"/>
            <a:ext cx="3771363" cy="12711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9" name="Right Brace 4">
            <a:extLst>
              <a:ext uri="{FF2B5EF4-FFF2-40B4-BE49-F238E27FC236}">
                <a16:creationId xmlns:a16="http://schemas.microsoft.com/office/drawing/2014/main" id="{6EC92EBF-2499-451C-8702-2BD602BE9439}"/>
              </a:ext>
            </a:extLst>
          </p:cNvPr>
          <p:cNvSpPr/>
          <p:nvPr/>
        </p:nvSpPr>
        <p:spPr>
          <a:xfrm>
            <a:off x="2216437" y="4358902"/>
            <a:ext cx="106092" cy="3509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4">
            <a:extLst>
              <a:ext uri="{FF2B5EF4-FFF2-40B4-BE49-F238E27FC236}">
                <a16:creationId xmlns:a16="http://schemas.microsoft.com/office/drawing/2014/main" id="{CC0366A7-5701-4F63-AE57-94C956A923E9}"/>
              </a:ext>
            </a:extLst>
          </p:cNvPr>
          <p:cNvSpPr/>
          <p:nvPr/>
        </p:nvSpPr>
        <p:spPr>
          <a:xfrm>
            <a:off x="8525287" y="4742180"/>
            <a:ext cx="106092" cy="3509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D14204B-97C9-4D80-8C4F-1484559783C6}"/>
              </a:ext>
            </a:extLst>
          </p:cNvPr>
          <p:cNvSpPr txBox="1">
            <a:spLocks/>
          </p:cNvSpPr>
          <p:nvPr/>
        </p:nvSpPr>
        <p:spPr>
          <a:xfrm>
            <a:off x="8922130" y="4473707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params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98"/>
            <a:ext cx="10515600" cy="1321714"/>
          </a:xfrm>
        </p:spPr>
        <p:txBody>
          <a:bodyPr>
            <a:normAutofit/>
          </a:bodyPr>
          <a:lstStyle/>
          <a:p>
            <a:pPr algn="ctr"/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and Java beans 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70" y="1108412"/>
            <a:ext cx="11891730" cy="53278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class=“Person” scope=“request” /&gt;</a:t>
            </a:r>
            <a:endParaRPr lang="hy-AM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class=“Person” type=“Human” scope=“request”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body 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/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&lt;jsp:setProperty name="person" property="name" value=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“John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&lt;jsp:setProperty name="person"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=“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*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jsp:include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page=“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MyPage.jsp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9430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0" y="61889"/>
            <a:ext cx="118081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Application configuration and servlet 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31" y="1996675"/>
            <a:ext cx="3577111" cy="3848061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web.xml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Anotations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 mapping</a:t>
            </a:r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388EA137-6330-4A80-96C4-346766F24EC0}"/>
              </a:ext>
            </a:extLst>
          </p:cNvPr>
          <p:cNvCxnSpPr>
            <a:cxnSpLocks/>
          </p:cNvCxnSpPr>
          <p:nvPr/>
        </p:nvCxnSpPr>
        <p:spPr>
          <a:xfrm>
            <a:off x="569233" y="137967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7715</TotalTime>
  <Words>665</Words>
  <Application>Microsoft Office PowerPoint</Application>
  <PresentationFormat>Широкоэкранный</PresentationFormat>
  <Paragraphs>217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Request processing inside the container</vt:lpstr>
      <vt:lpstr>Application configuration and servlet mapping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</vt:lpstr>
      <vt:lpstr>Redirect</vt:lpstr>
      <vt:lpstr>Forward</vt:lpstr>
      <vt:lpstr>Session</vt:lpstr>
      <vt:lpstr>Servlet lifecycle</vt:lpstr>
      <vt:lpstr>Listeners</vt:lpstr>
      <vt:lpstr>Filters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Expression language (EL)</vt:lpstr>
      <vt:lpstr>Implicit objects inside EL</vt:lpstr>
      <vt:lpstr>Jsp and Java beans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sky</cp:lastModifiedBy>
  <cp:revision>94</cp:revision>
  <dcterms:created xsi:type="dcterms:W3CDTF">2022-06-23T05:57:29Z</dcterms:created>
  <dcterms:modified xsi:type="dcterms:W3CDTF">2022-08-24T19:10:46Z</dcterms:modified>
</cp:coreProperties>
</file>