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540812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77" y="1577811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getTableName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DatabaseMetadata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77" y="1216117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Binary information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153486"/>
            <a:ext cx="11362496" cy="54817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Byte [] bytes =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blob.getBytes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blob.length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new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FileOutputStream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).write(bytes);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File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227224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blob =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CallableStatement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13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Transaction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25960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CD5-0A6A-4130-930D-7337E1C5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2107039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57" y="184061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460" y="1567451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11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user, password)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URL, Properties prop)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Statement </a:t>
            </a:r>
            <a:r>
              <a:rPr lang="en-US" dirty="0" err="1"/>
              <a:t>createStatement</a:t>
            </a:r>
            <a:r>
              <a:rPr lang="en-US" dirty="0"/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936" y="2065468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61"/>
            <a:ext cx="10784565" cy="49804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double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437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79</cp:revision>
  <dcterms:created xsi:type="dcterms:W3CDTF">2022-06-23T05:57:29Z</dcterms:created>
  <dcterms:modified xsi:type="dcterms:W3CDTF">2022-08-19T14:26:25Z</dcterms:modified>
</cp:coreProperties>
</file>