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84" r:id="rId15"/>
    <p:sldId id="285" r:id="rId16"/>
    <p:sldId id="271" r:id="rId17"/>
    <p:sldId id="266" r:id="rId18"/>
    <p:sldId id="272" r:id="rId19"/>
    <p:sldId id="283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60A82-CEA2-4EE7-B21E-1808F342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0" y="1512067"/>
            <a:ext cx="9092619" cy="4828772"/>
          </a:xfrm>
        </p:spPr>
      </p:pic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3087255" cy="210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1077189" y="4153339"/>
            <a:ext cx="4524668" cy="2109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35" y="1425912"/>
            <a:ext cx="11891730" cy="53278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hy-AM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type=“Human” scope=“request”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mapping and application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702" y="1953133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782</Words>
  <Application>Microsoft Office PowerPoint</Application>
  <PresentationFormat>Widescreen</PresentationFormat>
  <Paragraphs>210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Servlet mapping and application configuration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86</cp:revision>
  <dcterms:created xsi:type="dcterms:W3CDTF">2022-06-23T05:57:29Z</dcterms:created>
  <dcterms:modified xsi:type="dcterms:W3CDTF">2022-08-19T09:47:16Z</dcterms:modified>
</cp:coreProperties>
</file>