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6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5" r:id="rId12"/>
    <p:sldId id="266" r:id="rId13"/>
    <p:sldId id="264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91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17"/>
            <a:ext cx="10515600" cy="44074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“*” | absoluteURI | abs_path | authority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lnSpc>
                <a:spcPct val="20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21888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219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302 Found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501 Not Implemented</a:t>
            </a:r>
            <a:endParaRPr lang="ru-RU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>
                <a:latin typeface="Sylfaen" panose="010A0502050306030303" pitchFamily="18" charset="0"/>
              </a:rPr>
              <a:t>503 </a:t>
            </a:r>
            <a:r>
              <a:rPr lang="en-US" sz="3000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>
                <a:latin typeface="Sylfaen" panose="010A0502050306030303" pitchFamily="18" charset="0"/>
              </a:rPr>
              <a:t>50</a:t>
            </a:r>
            <a:r>
              <a:rPr lang="en-US" sz="3000">
                <a:latin typeface="Sylfaen" panose="010A0502050306030303" pitchFamily="18" charset="0"/>
              </a:rPr>
              <a:t>4</a:t>
            </a:r>
            <a:r>
              <a:rPr lang="ru-RU" sz="3000">
                <a:latin typeface="Sylfaen" panose="010A0502050306030303" pitchFamily="18" charset="0"/>
              </a:rPr>
              <a:t> </a:t>
            </a:r>
            <a:r>
              <a:rPr lang="en-US" sz="3000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20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543082"/>
            <a:ext cx="4591987" cy="547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</a:t>
            </a:r>
            <a:r>
              <a:rPr lang="hy-AM">
                <a:latin typeface="Sylfaen" panose="010A0502050306030303" pitchFamily="18" charset="0"/>
              </a:rPr>
              <a:t>Authorization </a:t>
            </a:r>
            <a:r>
              <a:rPr lang="en-US">
                <a:latin typeface="Sylfaen" panose="010A0502050306030303" pitchFamily="18" charset="0"/>
              </a:rPr>
              <a:t>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" y="342900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64235D-0072-4AA4-91C1-6F27C825C0A5}"/>
              </a:ext>
            </a:extLst>
          </p:cNvPr>
          <p:cNvSpPr txBox="1">
            <a:spLocks/>
          </p:cNvSpPr>
          <p:nvPr/>
        </p:nvSpPr>
        <p:spPr>
          <a:xfrm>
            <a:off x="3485702" y="1932122"/>
            <a:ext cx="5220593" cy="12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200">
                <a:latin typeface="Sylfaen" panose="010A0502050306030303" pitchFamily="18" charset="0"/>
              </a:rPr>
              <a:t>Hypertext transfer protocol</a:t>
            </a:r>
            <a:endParaRPr lang="hy-AM" sz="32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Expect: expectation-extension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If-Match: tag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</a:t>
            </a:r>
            <a:r>
              <a:rPr lang="hy-AM" dirty="0">
                <a:latin typeface="Sylfaen" panose="010A0502050306030303" pitchFamily="18" charset="0"/>
              </a:rPr>
              <a:t>-</a:t>
            </a:r>
            <a:r>
              <a:rPr lang="en-US" dirty="0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Proxy-Authorization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15921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75CDE-2B9C-4F61-9CEC-90F3A89BCE04}"/>
              </a:ext>
            </a:extLst>
          </p:cNvPr>
          <p:cNvSpPr txBox="1">
            <a:spLocks/>
          </p:cNvSpPr>
          <p:nvPr/>
        </p:nvSpPr>
        <p:spPr>
          <a:xfrm>
            <a:off x="838200" y="3438109"/>
            <a:ext cx="5257800" cy="23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27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508353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HTTP Basic Features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3" y="2134901"/>
            <a:ext cx="8632371" cy="344920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>
                <a:latin typeface="Sylfaen" panose="010A0502050306030303" pitchFamily="18" charset="0"/>
              </a:rPr>
              <a:t>HTTP </a:t>
            </a:r>
            <a:r>
              <a:rPr lang="en-US" sz="3200" dirty="0">
                <a:latin typeface="Sylfaen" panose="010A0502050306030303" pitchFamily="18" charset="0"/>
              </a:rPr>
              <a:t>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File and Path Names Based Attack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Location Headers and Spoofing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7354</TotalTime>
  <Words>788</Words>
  <Application>Microsoft Office PowerPoint</Application>
  <PresentationFormat>Widescreen</PresentationFormat>
  <Paragraphs>223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PowerPoint Presentation</vt:lpstr>
      <vt:lpstr>Interaction between client and server using HTTP</vt:lpstr>
      <vt:lpstr>HTTP Basic Features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PowerPoint Presentation</vt:lpstr>
      <vt:lpstr>Requests</vt:lpstr>
      <vt:lpstr>HTTP Methods</vt:lpstr>
      <vt:lpstr>Idempotency</vt:lpstr>
      <vt:lpstr>Responses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Proxy-Authorization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132</cp:revision>
  <dcterms:created xsi:type="dcterms:W3CDTF">2022-09-06T04:34:25Z</dcterms:created>
  <dcterms:modified xsi:type="dcterms:W3CDTF">2022-10-28T14:35:25Z</dcterms:modified>
</cp:coreProperties>
</file>