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84" r:id="rId14"/>
    <p:sldId id="285" r:id="rId15"/>
    <p:sldId id="271" r:id="rId16"/>
    <p:sldId id="266" r:id="rId17"/>
    <p:sldId id="272" r:id="rId18"/>
    <p:sldId id="283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94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Html and java integration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540779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672"/>
            <a:ext cx="10367730" cy="553674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"/&gt;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6801852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.xml</a:t>
            </a:r>
            <a:r>
              <a:rPr lang="hy-AM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(deployment descriptor)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</TotalTime>
  <Words>631</Words>
  <Application>Microsoft Office PowerPoint</Application>
  <PresentationFormat>Широкоэкранный</PresentationFormat>
  <Paragraphs>213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100</cp:revision>
  <dcterms:created xsi:type="dcterms:W3CDTF">2022-06-23T05:57:29Z</dcterms:created>
  <dcterms:modified xsi:type="dcterms:W3CDTF">2022-08-30T06:05:46Z</dcterms:modified>
</cp:coreProperties>
</file>