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PreparedStatement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fouble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RsultSetMetadata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DatabaseMetadata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Binary information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File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CallableStatement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3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Transaction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2596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Batch Processing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1447"/>
            <a:ext cx="1040892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RowSet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CD5-0A6A-4130-930D-7337E1C5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76"/>
            <a:ext cx="3772990" cy="4844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JdbcRowSet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CachedRowSet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JoinRowSet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FilteredRowSet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4872446" y="1920240"/>
            <a:ext cx="6481354" cy="445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newFactory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().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createJdbcRowSet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latin typeface="Sylfaen" panose="010A0502050306030303" pitchFamily="18" charset="0"/>
              </a:rPr>
              <a:t>Types of</a:t>
            </a:r>
            <a:r>
              <a:rPr lang="hy-AM" sz="4400">
                <a:latin typeface="Sylfaen" panose="010A0502050306030303" pitchFamily="18" charset="0"/>
              </a:rPr>
              <a:t> </a:t>
            </a:r>
            <a:r>
              <a:rPr lang="en-US" sz="4400">
                <a:latin typeface="Sylfaen" panose="010A0502050306030303" pitchFamily="18" charset="0"/>
              </a:rPr>
              <a:t>JDBC drivers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DriverManager</a:t>
            </a:r>
            <a:r>
              <a:rPr lang="en-US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Connection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Statement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557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ResultSet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61"/>
            <a:ext cx="10784565" cy="4980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Words>458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PowerPoint Presentation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101</cp:revision>
  <dcterms:created xsi:type="dcterms:W3CDTF">2022-06-23T05:57:29Z</dcterms:created>
  <dcterms:modified xsi:type="dcterms:W3CDTF">2022-08-23T14:54:22Z</dcterms:modified>
</cp:coreProperties>
</file>