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84" r:id="rId15"/>
    <p:sldId id="285" r:id="rId16"/>
    <p:sldId id="271" r:id="rId17"/>
    <p:sldId id="266" r:id="rId18"/>
    <p:sldId id="272" r:id="rId19"/>
    <p:sldId id="283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</a:t>
            </a:r>
            <a:r>
              <a:rPr lang="hy-AM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[] </a:t>
            </a:r>
            <a:r>
              <a:rPr lang="hy-AM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2" y="1275080"/>
            <a:ext cx="9774233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  <a:br>
              <a:rPr lang="en-US" sz="2800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happen on the client side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changes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 happen on the server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doesn’t change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9BF-F36B-4CF2-85A2-2F80C66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4" y="106596"/>
            <a:ext cx="10515600" cy="11488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FE60A-FD03-465D-945C-1E149CBF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404778"/>
            <a:ext cx="8219523" cy="48461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6CCA9-8107-4996-92CF-102EB82D69CF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5DE4B-3333-484D-BC8B-B13A8C9D9940}"/>
              </a:ext>
            </a:extLst>
          </p:cNvPr>
          <p:cNvCxnSpPr/>
          <p:nvPr/>
        </p:nvCxnSpPr>
        <p:spPr>
          <a:xfrm flipV="1">
            <a:off x="4451927" y="3429000"/>
            <a:ext cx="3426691" cy="208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BAD1-B759-4031-BCCC-9D350F4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82CC4-047C-463B-84C0-A8D17B53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5" y="1575428"/>
            <a:ext cx="8125670" cy="465904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0C4F24-28E8-4120-B3FD-0C2195803FDC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1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" y="20131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9" y="2215364"/>
            <a:ext cx="6483861" cy="40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2756477" cy="20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864178" y="4321334"/>
            <a:ext cx="2425700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A284A6-1AC5-4548-B251-8C26846EBFA6}"/>
              </a:ext>
            </a:extLst>
          </p:cNvPr>
          <p:cNvSpPr txBox="1">
            <a:spLocks/>
          </p:cNvSpPr>
          <p:nvPr/>
        </p:nvSpPr>
        <p:spPr>
          <a:xfrm>
            <a:off x="2642174" y="4123773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cookiees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21ADD-9D09-4E50-AE40-2A5DD3FCE6EC}"/>
              </a:ext>
            </a:extLst>
          </p:cNvPr>
          <p:cNvSpPr txBox="1">
            <a:spLocks/>
          </p:cNvSpPr>
          <p:nvPr/>
        </p:nvSpPr>
        <p:spPr>
          <a:xfrm>
            <a:off x="6590144" y="4684910"/>
            <a:ext cx="2194022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FBA673-7A54-40DA-88AF-BF977D19D905}"/>
              </a:ext>
            </a:extLst>
          </p:cNvPr>
          <p:cNvSpPr txBox="1">
            <a:spLocks/>
          </p:cNvSpPr>
          <p:nvPr/>
        </p:nvSpPr>
        <p:spPr>
          <a:xfrm>
            <a:off x="827999" y="5739437"/>
            <a:ext cx="3771363" cy="1271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9" name="Right Brace 4">
            <a:extLst>
              <a:ext uri="{FF2B5EF4-FFF2-40B4-BE49-F238E27FC236}">
                <a16:creationId xmlns:a16="http://schemas.microsoft.com/office/drawing/2014/main" id="{6EC92EBF-2499-451C-8702-2BD602BE9439}"/>
              </a:ext>
            </a:extLst>
          </p:cNvPr>
          <p:cNvSpPr/>
          <p:nvPr/>
        </p:nvSpPr>
        <p:spPr>
          <a:xfrm>
            <a:off x="2216437" y="4358902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4">
            <a:extLst>
              <a:ext uri="{FF2B5EF4-FFF2-40B4-BE49-F238E27FC236}">
                <a16:creationId xmlns:a16="http://schemas.microsoft.com/office/drawing/2014/main" id="{CC0366A7-5701-4F63-AE57-94C956A923E9}"/>
              </a:ext>
            </a:extLst>
          </p:cNvPr>
          <p:cNvSpPr/>
          <p:nvPr/>
        </p:nvSpPr>
        <p:spPr>
          <a:xfrm>
            <a:off x="8525287" y="4742180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14204B-97C9-4D80-8C4F-1484559783C6}"/>
              </a:ext>
            </a:extLst>
          </p:cNvPr>
          <p:cNvSpPr txBox="1">
            <a:spLocks/>
          </p:cNvSpPr>
          <p:nvPr/>
        </p:nvSpPr>
        <p:spPr>
          <a:xfrm>
            <a:off x="8922130" y="4473707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params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70" y="1108412"/>
            <a:ext cx="11891730" cy="5327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hy-AM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type=“Human” scope=“request”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=“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*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9430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Application configuration and servlet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31" y="1996675"/>
            <a:ext cx="3577111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web.xml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7669</TotalTime>
  <Words>806</Words>
  <Application>Microsoft Office PowerPoint</Application>
  <PresentationFormat>Widescreen</PresentationFormat>
  <Paragraphs>217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Application configuration and servlet mapping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Redirect</vt:lpstr>
      <vt:lpstr>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94</cp:revision>
  <dcterms:created xsi:type="dcterms:W3CDTF">2022-06-23T05:57:29Z</dcterms:created>
  <dcterms:modified xsi:type="dcterms:W3CDTF">2022-08-23T14:54:54Z</dcterms:modified>
</cp:coreProperties>
</file>