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HTTP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75"/>
            <a:ext cx="863237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Hypertext </a:t>
            </a:r>
            <a:r>
              <a:rPr lang="en-US" sz="3200">
                <a:latin typeface="Sylfaen" panose="010A0502050306030303" pitchFamily="18" charset="0"/>
              </a:rPr>
              <a:t>transfer protocol</a:t>
            </a:r>
            <a:endParaRPr lang="hy-AM" sz="3200" dirty="0">
              <a:latin typeface="Sylfaen" panose="010A050205030603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connectionless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media independent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6" y="296685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Sylfaen</vt:lpstr>
      <vt:lpstr>Тема Office</vt:lpstr>
      <vt:lpstr>What is HTTP</vt:lpstr>
      <vt:lpstr>Interaction between client and server using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Garnik Haydosyan</cp:lastModifiedBy>
  <cp:revision>8</cp:revision>
  <dcterms:created xsi:type="dcterms:W3CDTF">2022-09-06T04:34:25Z</dcterms:created>
  <dcterms:modified xsi:type="dcterms:W3CDTF">2022-09-06T15:00:56Z</dcterms:modified>
</cp:coreProperties>
</file>