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Hypertext transfer protocol</a:t>
            </a:r>
            <a:endParaRPr lang="hy-AM" dirty="0"/>
          </a:p>
          <a:p>
            <a:pPr marL="0" indent="0">
              <a:buNone/>
            </a:pPr>
            <a:endParaRPr lang="hy-AM" dirty="0"/>
          </a:p>
          <a:p>
            <a:pPr marL="0" indent="0">
              <a:buNone/>
            </a:pPr>
            <a:r>
              <a:rPr lang="en-US" b="1" dirty="0"/>
              <a:t>HTTP is connectionless</a:t>
            </a:r>
            <a:endParaRPr lang="hy-AM" b="1" dirty="0"/>
          </a:p>
          <a:p>
            <a:pPr marL="0" indent="0">
              <a:buNone/>
            </a:pPr>
            <a:r>
              <a:rPr lang="en-US" b="1" dirty="0"/>
              <a:t>HTTP is media independent</a:t>
            </a:r>
            <a:endParaRPr lang="hy-AM" b="1" dirty="0"/>
          </a:p>
          <a:p>
            <a:pPr marL="0" indent="0">
              <a:buNone/>
            </a:pPr>
            <a:r>
              <a:rPr lang="en-US" b="1" dirty="0"/>
              <a:t>HTTP is stateless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sky</cp:lastModifiedBy>
  <cp:revision>4</cp:revision>
  <dcterms:created xsi:type="dcterms:W3CDTF">2022-09-06T04:34:25Z</dcterms:created>
  <dcterms:modified xsi:type="dcterms:W3CDTF">2022-09-06T06:04:49Z</dcterms:modified>
</cp:coreProperties>
</file>