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4" r:id="rId12"/>
    <p:sldId id="265" r:id="rId13"/>
    <p:sldId id="266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69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839-7A56-4339-AEEA-30089A6C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E7E9-3EF6-44F8-A538-9E2489B9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501 Not Implemented</a:t>
            </a:r>
            <a:endParaRPr lang="ru-RU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b="1">
                <a:latin typeface="Sylfaen" panose="010A0502050306030303" pitchFamily="18" charset="0"/>
              </a:rPr>
              <a:t>503 </a:t>
            </a:r>
            <a:r>
              <a:rPr lang="en-US" sz="3000" b="1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 b="1">
                <a:latin typeface="Sylfaen" panose="010A0502050306030303" pitchFamily="18" charset="0"/>
              </a:rPr>
              <a:t>50</a:t>
            </a:r>
            <a:r>
              <a:rPr lang="en-US" sz="3000" b="1">
                <a:latin typeface="Sylfaen" panose="010A0502050306030303" pitchFamily="18" charset="0"/>
              </a:rPr>
              <a:t>4</a:t>
            </a:r>
            <a:r>
              <a:rPr lang="ru-RU" sz="3000" b="1">
                <a:latin typeface="Sylfaen" panose="010A0502050306030303" pitchFamily="18" charset="0"/>
              </a:rPr>
              <a:t> </a:t>
            </a:r>
            <a:r>
              <a:rPr lang="en-US" sz="3000" b="1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859" y="1874095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172"/>
            <a:ext cx="4183505" cy="42045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094AFD-6545-45E1-B338-8B9836E2F8AB}"/>
              </a:ext>
            </a:extLst>
          </p:cNvPr>
          <p:cNvSpPr txBox="1">
            <a:spLocks/>
          </p:cNvSpPr>
          <p:nvPr/>
        </p:nvSpPr>
        <p:spPr>
          <a:xfrm>
            <a:off x="6504482" y="2271171"/>
            <a:ext cx="4183505" cy="420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</p:txBody>
      </p: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48300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6BCD-222F-4C2D-A7E9-1FD1930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4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4C5-86E2-4899-9C30-7F8ECC59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443" y="1613584"/>
            <a:ext cx="3973643" cy="474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HTTP response directive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public / private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must-revalidate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proxy-revalidate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S-maxage = seconds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733DA-D323-4961-96D6-579C07DCFA92}"/>
              </a:ext>
            </a:extLst>
          </p:cNvPr>
          <p:cNvCxnSpPr>
            <a:cxnSpLocks/>
          </p:cNvCxnSpPr>
          <p:nvPr/>
        </p:nvCxnSpPr>
        <p:spPr>
          <a:xfrm>
            <a:off x="569235" y="98951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32C6C-CE06-47A4-927F-CC5CE9F24F41}"/>
              </a:ext>
            </a:extLst>
          </p:cNvPr>
          <p:cNvSpPr txBox="1">
            <a:spLocks/>
          </p:cNvSpPr>
          <p:nvPr/>
        </p:nvSpPr>
        <p:spPr>
          <a:xfrm>
            <a:off x="1272914" y="1613584"/>
            <a:ext cx="3973643" cy="424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HTTP request directive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max-stale [=seconds]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min-fresh = sconds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only-if-cached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F180-8030-4397-B245-F03274FE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3" y="463769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3" y="4218895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7155"/>
              </p:ext>
            </p:extLst>
          </p:nvPr>
        </p:nvGraphicFramePr>
        <p:xfrm>
          <a:off x="1573131" y="1514950"/>
          <a:ext cx="9045733" cy="249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351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6086382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117982-C00E-4905-8FB2-F3AE75CDA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23456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31686"/>
            <a:ext cx="4603154" cy="38094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27523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815</Words>
  <Application>Microsoft Office PowerPoint</Application>
  <PresentationFormat>Widescreen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What is HTTP</vt:lpstr>
      <vt:lpstr>Interaction between client and server using HTTP</vt:lpstr>
      <vt:lpstr>TCP/IP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108</cp:revision>
  <dcterms:created xsi:type="dcterms:W3CDTF">2022-09-06T04:34:25Z</dcterms:created>
  <dcterms:modified xsi:type="dcterms:W3CDTF">2022-10-07T14:17:43Z</dcterms:modified>
</cp:coreProperties>
</file>