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1199213"/>
            <a:ext cx="11062741" cy="5411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33" y="2050570"/>
            <a:ext cx="4771632" cy="3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81200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115562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182754" y="1733995"/>
            <a:ext cx="7765405" cy="4412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 throws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 throw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IOException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ServletException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 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Mapping with web.xml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92" y="1848202"/>
            <a:ext cx="319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Error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Exception handling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Words>752</Words>
  <Application>Microsoft Office PowerPoint</Application>
  <PresentationFormat>Widescreen</PresentationFormat>
  <Paragraphs>209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Mapping with web.xml file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77</cp:revision>
  <dcterms:created xsi:type="dcterms:W3CDTF">2022-06-23T05:57:29Z</dcterms:created>
  <dcterms:modified xsi:type="dcterms:W3CDTF">2022-08-16T14:50:19Z</dcterms:modified>
</cp:coreProperties>
</file>