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7" r:id="rId2"/>
    <p:sldId id="258" r:id="rId3"/>
    <p:sldId id="259" r:id="rId4"/>
    <p:sldId id="274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5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C94B-7918-458B-9AF1-0DBDD7FC850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0D2C-FC79-4881-900B-A227C658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What is JDBC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F59C3E-E521-4DDB-8063-AB677DFD4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83" y="1405346"/>
            <a:ext cx="9163434" cy="4448638"/>
          </a:xfrm>
        </p:spPr>
      </p:pic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E7D7-6934-40A0-A6EA-4300B8AF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PreparedStatement</a:t>
            </a:r>
            <a:r>
              <a:rPr lang="en-US" dirty="0">
                <a:latin typeface="Sylfaen" panose="010A0502050306030303" pitchFamily="18" charset="0"/>
              </a:rPr>
              <a:t>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5F84-5C21-4B45-AFC4-043EDF769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3817"/>
            <a:ext cx="10784566" cy="50270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setInt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int value)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setString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String value)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setFloat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float value)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setDouble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fouble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value)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ResultSet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executeQuery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executeUpdate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BEDF21-2142-4A0D-AF6B-ECC5A512655F}"/>
              </a:ext>
            </a:extLst>
          </p:cNvPr>
          <p:cNvCxnSpPr>
            <a:cxnSpLocks/>
          </p:cNvCxnSpPr>
          <p:nvPr/>
        </p:nvCxnSpPr>
        <p:spPr>
          <a:xfrm>
            <a:off x="569235" y="11561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03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0966-B40C-4532-B8E4-EFF6B9CD1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RsultSetMetadata</a:t>
            </a:r>
            <a:r>
              <a:rPr lang="en-US" dirty="0">
                <a:latin typeface="Sylfaen" panose="010A0502050306030303" pitchFamily="18" charset="0"/>
              </a:rPr>
              <a:t>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DD23A-0A37-4BF8-BE46-CDC3438B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9366"/>
            <a:ext cx="11243872" cy="4522364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getColumnCount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getColumnName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index)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getColumnTypeName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index)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A7835C-5AB8-474C-8E4B-64A70382823F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8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E927-0566-4FCA-9E3A-802A72E1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DatabaseMetadata</a:t>
            </a:r>
            <a:r>
              <a:rPr lang="en-US" dirty="0">
                <a:latin typeface="Sylfaen" panose="010A0502050306030303" pitchFamily="18" charset="0"/>
              </a:rPr>
              <a:t>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15539-561B-4B71-974B-6EF9D518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766" y="1645095"/>
            <a:ext cx="9069887" cy="529741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getDriverName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getDriverVersion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getUserName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getDatabaseProductName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getDatabaseProductVersion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B24864-64A4-4C5B-B68E-2C9AE543BD89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17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B363-AE19-4CCD-8875-55481AB8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Binary information store and retrieve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FA35-B525-4743-9B99-6CDC34157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52" y="1458286"/>
            <a:ext cx="11362496" cy="446837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setBinaryStream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 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InputStream</a:t>
            </a:r>
            <a:r>
              <a:rPr lang="ru-R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stream);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preparedStatement.setBinaryStream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(1, new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FileInpuStream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filePath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Blob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blob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=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resultSet.getBlob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092EAC-35C3-4D14-AFCA-D5B718855F1F}"/>
              </a:ext>
            </a:extLst>
          </p:cNvPr>
          <p:cNvCxnSpPr>
            <a:cxnSpLocks/>
          </p:cNvCxnSpPr>
          <p:nvPr/>
        </p:nvCxnSpPr>
        <p:spPr>
          <a:xfrm>
            <a:off x="569235" y="115348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665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D03F-DB8F-48E6-8360-F3DF90B3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833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File store and retrieve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9786D-F613-4361-AD5C-A660A781C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225"/>
            <a:ext cx="11330491" cy="539903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setCharacterStream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 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InputStream</a:t>
            </a:r>
            <a:r>
              <a:rPr lang="ru-R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stream);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FileReader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fileReader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= new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FileReader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(new File(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filePath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preparedStatement.setCharacterStream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(1,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fileReader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Clob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clob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=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resultSet.getClob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85F5E4-042A-4626-B21E-3E0411D7D8DE}"/>
              </a:ext>
            </a:extLst>
          </p:cNvPr>
          <p:cNvCxnSpPr>
            <a:cxnSpLocks/>
          </p:cNvCxnSpPr>
          <p:nvPr/>
        </p:nvCxnSpPr>
        <p:spPr>
          <a:xfrm>
            <a:off x="569235" y="100317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9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9900-1920-4AF8-8B84-C93E763B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CallableStatement</a:t>
            </a:r>
            <a:r>
              <a:rPr lang="en-US" dirty="0">
                <a:latin typeface="Sylfaen" panose="010A0502050306030303" pitchFamily="18" charset="0"/>
              </a:rPr>
              <a:t>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E1536-2791-441C-8B89-5A380898D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1318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 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prepareCall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("{ call 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procedurename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(?,?)}");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callableStatement.setInt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(1, 25);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callableStatement.setString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(2, “value”);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callableStatement.execute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C621EA-922B-477C-9A35-5D42487406E5}"/>
              </a:ext>
            </a:extLst>
          </p:cNvPr>
          <p:cNvCxnSpPr>
            <a:cxnSpLocks/>
          </p:cNvCxnSpPr>
          <p:nvPr/>
        </p:nvCxnSpPr>
        <p:spPr>
          <a:xfrm>
            <a:off x="569235" y="11534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99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2268-9A65-4530-9D4D-9367AB17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Transaction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E06FA-17DC-4FFE-8E36-B4762287B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789"/>
            <a:ext cx="6264058" cy="25960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setAutoCommit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status)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commit()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rollback()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D6D202-C9D3-4E8C-A0B2-7E4C96623E04}"/>
              </a:ext>
            </a:extLst>
          </p:cNvPr>
          <p:cNvCxnSpPr>
            <a:cxnSpLocks/>
          </p:cNvCxnSpPr>
          <p:nvPr/>
        </p:nvCxnSpPr>
        <p:spPr>
          <a:xfrm>
            <a:off x="569235" y="11534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D039016-8FF0-41F6-B531-0451B98FC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95" y="2382703"/>
            <a:ext cx="6264058" cy="378229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B5A774-067E-46E6-8FCE-0F476C161DE9}"/>
              </a:ext>
            </a:extLst>
          </p:cNvPr>
          <p:cNvCxnSpPr/>
          <p:nvPr/>
        </p:nvCxnSpPr>
        <p:spPr>
          <a:xfrm flipH="1">
            <a:off x="6663847" y="3657600"/>
            <a:ext cx="663879" cy="1252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6EA5A4-7C70-44B8-9F18-9ABEA6C9B669}"/>
              </a:ext>
            </a:extLst>
          </p:cNvPr>
          <p:cNvCxnSpPr/>
          <p:nvPr/>
        </p:nvCxnSpPr>
        <p:spPr>
          <a:xfrm>
            <a:off x="8668011" y="3657600"/>
            <a:ext cx="751562" cy="1252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67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FDA21-0736-45B2-A2CB-3172CD7C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Batch Processing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D315F4-7C59-44B1-B197-63FC3425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144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addBatch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query)</a:t>
            </a:r>
            <a:endParaRPr lang="ru-RU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int[]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executeBatch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ru-RU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clearBatch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ru-RU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7B3283-1C9F-4B91-920F-32E672121116}"/>
              </a:ext>
            </a:extLst>
          </p:cNvPr>
          <p:cNvCxnSpPr>
            <a:cxnSpLocks/>
          </p:cNvCxnSpPr>
          <p:nvPr/>
        </p:nvCxnSpPr>
        <p:spPr>
          <a:xfrm>
            <a:off x="569235" y="11534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906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199F-0457-44FF-9A97-9C5FE43D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RowSet</a:t>
            </a:r>
            <a:r>
              <a:rPr lang="en-US" dirty="0">
                <a:latin typeface="Sylfaen" panose="010A0502050306030303" pitchFamily="18" charset="0"/>
              </a:rPr>
              <a:t>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ACD5-0A6A-4130-930D-7337E1C5C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176"/>
            <a:ext cx="3772990" cy="4844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JdbcRowSet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CachedRowSet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WebRowSet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JoinRowSet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FilteredRowSet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E284A0-A630-434A-9921-1634C28FAA6E}"/>
              </a:ext>
            </a:extLst>
          </p:cNvPr>
          <p:cNvCxnSpPr>
            <a:cxnSpLocks/>
          </p:cNvCxnSpPr>
          <p:nvPr/>
        </p:nvCxnSpPr>
        <p:spPr>
          <a:xfrm>
            <a:off x="569235" y="11534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2110C9-4CF1-4724-A8D6-4C04F4A6DCEE}"/>
              </a:ext>
            </a:extLst>
          </p:cNvPr>
          <p:cNvSpPr txBox="1">
            <a:spLocks/>
          </p:cNvSpPr>
          <p:nvPr/>
        </p:nvSpPr>
        <p:spPr>
          <a:xfrm>
            <a:off x="4924698" y="1457444"/>
            <a:ext cx="6429102" cy="48444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RowsetProvider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newFactory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().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createJdbcRowSet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RowSetListener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rowSet.addRowSetListener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cursorMoved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rowChanged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rowSetChanged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39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EF3C-73AB-4F1A-8CC4-121F4EA5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667" y="0"/>
            <a:ext cx="10515600" cy="1325563"/>
          </a:xfrm>
        </p:spPr>
        <p:txBody>
          <a:bodyPr/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JDBC Driver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B7ED12-59BB-4B5A-8106-41A29FD4D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09" y="1847395"/>
            <a:ext cx="10068915" cy="3846066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6BE2E1-758D-4AB5-AC0F-6E39DE009199}"/>
              </a:ext>
            </a:extLst>
          </p:cNvPr>
          <p:cNvCxnSpPr>
            <a:cxnSpLocks/>
          </p:cNvCxnSpPr>
          <p:nvPr/>
        </p:nvCxnSpPr>
        <p:spPr>
          <a:xfrm>
            <a:off x="569235" y="1291068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68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8A80-78CF-4827-9B43-4E6B353DC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sz="4400" dirty="0">
                <a:latin typeface="Sylfaen" panose="010A0502050306030303" pitchFamily="18" charset="0"/>
              </a:rPr>
              <a:t>Types of</a:t>
            </a:r>
            <a:r>
              <a:rPr lang="hy-AM" sz="4400" dirty="0">
                <a:latin typeface="Sylfaen" panose="010A0502050306030303" pitchFamily="18" charset="0"/>
              </a:rPr>
              <a:t> </a:t>
            </a:r>
            <a:r>
              <a:rPr lang="en-US" sz="4400" dirty="0">
                <a:latin typeface="Sylfaen" panose="010A0502050306030303" pitchFamily="18" charset="0"/>
              </a:rPr>
              <a:t>JDBC drivers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60C70-C289-48BC-AF93-64D3D50DF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285"/>
            <a:ext cx="6042285" cy="39305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JDBC-ODBC Bridge Driver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Native Driver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Network Protocol Driver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Thin Driver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C1B91B-9ED5-4750-9FD7-13A6BDAAE175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8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FD4BE4B0-6630-4FA5-B245-45AA3A688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63" y="0"/>
            <a:ext cx="10474673" cy="7040121"/>
          </a:xfrm>
        </p:spPr>
      </p:pic>
    </p:spTree>
    <p:extLst>
      <p:ext uri="{BB962C8B-B14F-4D97-AF65-F5344CB8AC3E}">
        <p14:creationId xmlns:p14="http://schemas.microsoft.com/office/powerpoint/2010/main" val="155373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0208-F476-4C72-94C0-A2F16397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Java Database Connectivity Steps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A7F60D-0DDC-4C88-85D0-BF4AB2D18B51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634CA63-5579-49BA-8B34-B7A859C0634F}"/>
              </a:ext>
            </a:extLst>
          </p:cNvPr>
          <p:cNvSpPr txBox="1">
            <a:spLocks/>
          </p:cNvSpPr>
          <p:nvPr/>
        </p:nvSpPr>
        <p:spPr>
          <a:xfrm>
            <a:off x="3074854" y="2669228"/>
            <a:ext cx="6042285" cy="3930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683AD8-C6E6-441F-AA78-8E295EF74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924" y="1488428"/>
            <a:ext cx="4843072" cy="503237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Driver registration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Get connectivity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Statement creation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Query execution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Close connection</a:t>
            </a:r>
          </a:p>
        </p:txBody>
      </p:sp>
    </p:spTree>
    <p:extLst>
      <p:ext uri="{BB962C8B-B14F-4D97-AF65-F5344CB8AC3E}">
        <p14:creationId xmlns:p14="http://schemas.microsoft.com/office/powerpoint/2010/main" val="389803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D3E3-C61C-42EF-B106-01B22349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DriverManager</a:t>
            </a:r>
            <a:r>
              <a:rPr lang="en-US" dirty="0">
                <a:latin typeface="Sylfaen" panose="010A0502050306030303" pitchFamily="18" charset="0"/>
              </a:rPr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C4EE2-7009-407F-A5EC-3418B75AE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35" y="1415445"/>
            <a:ext cx="11315434" cy="51231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synchronized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registerDriver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(Driver driver)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synchronized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deRegisterDriver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(Driver driver)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Connection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getConnection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Driver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getDriver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pubic static 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getLoginTimeout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pubic static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setLoginTimeout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sec)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1CA433-F41F-46D4-8B2B-0418D9C6D8B7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84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3326-02B2-44DF-B042-81F8F9CC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Connection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D8FFE-7B5C-4C9E-AF64-78FCF7408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248"/>
            <a:ext cx="10515600" cy="494770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Statement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createStatement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hy-AM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query)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DatabaseMetadata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getMetadata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ru-RU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close()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setAutoCommit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status)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commit()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rollback()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13D62F-83F1-4BF3-AADE-925C69779698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58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923CC-B0A5-498D-9781-BF141270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Statement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550AD-11E1-4643-BB5A-CA6C5E4EE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557"/>
            <a:ext cx="6856127" cy="3405942"/>
          </a:xfr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public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ResultSet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executeQuery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(String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sql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public int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executeUpdate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(String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sql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public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boolean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 execute(String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sql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)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CDB7C9-D7AC-4DE2-B3A9-62257585ECE6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72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1809-5C8F-45AE-B95F-69E55619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77940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ResultSet</a:t>
            </a:r>
            <a:r>
              <a:rPr lang="en-US" dirty="0">
                <a:latin typeface="Sylfaen" panose="010A0502050306030303" pitchFamily="18" charset="0"/>
              </a:rPr>
              <a:t>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64F2-922D-4425-8FDD-2CB98A233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961"/>
            <a:ext cx="10784565" cy="49804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next 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previous ():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first 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last 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absolute (int row)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relative (int row)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/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getString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/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339B3C-A34C-42CE-B52C-8071BF205776}"/>
              </a:ext>
            </a:extLst>
          </p:cNvPr>
          <p:cNvCxnSpPr>
            <a:cxnSpLocks/>
          </p:cNvCxnSpPr>
          <p:nvPr/>
        </p:nvCxnSpPr>
        <p:spPr>
          <a:xfrm>
            <a:off x="569235" y="109619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28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6241</TotalTime>
  <Words>367</Words>
  <Application>Microsoft Office PowerPoint</Application>
  <PresentationFormat>Широкоэкранный</PresentationFormat>
  <Paragraphs>104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Sylfaen</vt:lpstr>
      <vt:lpstr>Office Theme</vt:lpstr>
      <vt:lpstr>What is JDBC</vt:lpstr>
      <vt:lpstr>JDBC Driver</vt:lpstr>
      <vt:lpstr>Types of JDBC drivers</vt:lpstr>
      <vt:lpstr>Презентация PowerPoint</vt:lpstr>
      <vt:lpstr>Java Database Connectivity Steps</vt:lpstr>
      <vt:lpstr>DriverManager class</vt:lpstr>
      <vt:lpstr>Connection interface</vt:lpstr>
      <vt:lpstr>Statement interface</vt:lpstr>
      <vt:lpstr>ResultSet interface</vt:lpstr>
      <vt:lpstr>PreparedStatement interface</vt:lpstr>
      <vt:lpstr>RsultSetMetadata interface</vt:lpstr>
      <vt:lpstr>DatabaseMetadata interface</vt:lpstr>
      <vt:lpstr>Binary information store and retrieve</vt:lpstr>
      <vt:lpstr>File store and retrieve</vt:lpstr>
      <vt:lpstr>CallableStatement interface</vt:lpstr>
      <vt:lpstr>Transaction Management</vt:lpstr>
      <vt:lpstr>Batch Processing</vt:lpstr>
      <vt:lpstr>RowSet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sky</cp:lastModifiedBy>
  <cp:revision>100</cp:revision>
  <dcterms:created xsi:type="dcterms:W3CDTF">2022-06-23T05:57:29Z</dcterms:created>
  <dcterms:modified xsi:type="dcterms:W3CDTF">2022-08-23T05:33:56Z</dcterms:modified>
</cp:coreProperties>
</file>